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7556500" cy="10693400"/>
  <p:notesSz cx="6788150" cy="9923463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2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45273" y="316976"/>
            <a:ext cx="23940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Красноармейская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д. 5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8(39045) 90759, добавочный 1930                     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Меткижекова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Алёна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00172" y="7422289"/>
            <a:ext cx="338327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3022197"/>
              </p:ext>
            </p:extLst>
          </p:nvPr>
        </p:nvGraphicFramePr>
        <p:xfrm>
          <a:off x="273049" y="1876952"/>
          <a:ext cx="7010397" cy="5298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4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2286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2007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6508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Время</a:t>
                      </a:r>
                      <a:r>
                        <a:rPr lang="ru-RU" sz="1300" baseline="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начала</a:t>
                      </a:r>
                      <a:endParaRPr lang="ru-RU" sz="13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104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Юмористическое мероприятие ко дню смеха «Вокруг смеха»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1042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Онлайн-занятие по финансовой грамотности для старшего поколения «Финансовое мошенничество. Защити себя и свою семью»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09:40</a:t>
                      </a:r>
                      <a:endParaRPr lang="ru-RU" sz="1800" b="0" spc="-1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72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Онлайн-занятие по финансовой грамотности для старшего поколения «Безопасный и удобный мир без наличных: осваиваем технологии безналичных платежей в зрелом возрасте»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4939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Онлайн-трансляция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Знание.Лекторий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«Семья в фокусе государства: открытый разговор»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0867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Онлайн-занятие по финансовой грамотности для старшего поколения «Экономия для жизни»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09:40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7819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Викторина ко Дню космонавтики</a:t>
                      </a:r>
                      <a:endParaRPr lang="ru-RU" sz="1800" b="0" baseline="0" dirty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45273" y="316976"/>
            <a:ext cx="23940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359749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Хакасия,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 45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каб.15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8(39045) 90759, добавочный 1930                   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Меткижекова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Алёна Вячеславовна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00172" y="7419692"/>
            <a:ext cx="338327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7205769"/>
              </p:ext>
            </p:extLst>
          </p:nvPr>
        </p:nvGraphicFramePr>
        <p:xfrm>
          <a:off x="273049" y="1822941"/>
          <a:ext cx="7010397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4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2286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2007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6508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Время</a:t>
                      </a:r>
                      <a:r>
                        <a:rPr lang="ru-RU" sz="1300" baseline="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начала</a:t>
                      </a:r>
                      <a:endParaRPr lang="ru-RU" sz="13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РГО Знание. Эфир. «Эхо Чернобыля. Подвиг ликвидаторов»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Онлайн-занятие по финансовой грамотности для старшего поколения «Что нужно знать и как избежать ошибок при выборе вклада?»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09:30</a:t>
                      </a:r>
                      <a:endParaRPr lang="ru-RU" sz="1800" b="0" spc="-1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РГО Знание Праздничное мероприятие в преддверии 9 мая в формате ВКС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Альфа-банка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9:00</a:t>
                      </a:r>
                    </a:p>
                    <a:p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15347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45273" y="316976"/>
            <a:ext cx="23940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359749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Хакасия,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 45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каб.15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8(39045) 90759, добавочный 1930                       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Меткижекова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Алёна Вячеславовна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00172" y="7426794"/>
            <a:ext cx="338327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207585"/>
              </p:ext>
            </p:extLst>
          </p:nvPr>
        </p:nvGraphicFramePr>
        <p:xfrm>
          <a:off x="273051" y="1792781"/>
          <a:ext cx="7010395" cy="5367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45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2286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2007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3203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Время</a:t>
                      </a:r>
                      <a:r>
                        <a:rPr lang="ru-RU" sz="1300" baseline="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начала</a:t>
                      </a:r>
                      <a:endParaRPr lang="ru-RU" sz="13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12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Онлайн-консультация по вопросам пенсионного и социального обеспечения (заместитель управляющего Л.Г. Чернова)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09:40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2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Посещение спектакля в Драматическом театре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г.Абакан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</a:p>
                  </a:txBody>
                  <a:tcPr/>
                </a:tc>
              </a:tr>
              <a:tr h="6120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Познавательный час (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фотопрезентация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о культуре и истории этносов России, приуроченный Дню коренных малочисленных народов России.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20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Онлайн-трансляция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Знание.Лекторий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«Финансы и экономика в эпоху перемен»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20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Итоговая встреча/беседа, планирование встреч на май</a:t>
                      </a:r>
                      <a:endParaRPr lang="ru-RU" sz="1800" b="0" baseline="0" dirty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20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ПН, ЧТ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Скандинавская ходьба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05127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45273" y="316976"/>
            <a:ext cx="23940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359749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Адрес:Республика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45, каб.15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8(39045) 90759, добавочный 1930                           Ф.И.О: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Меткижекова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Алёна Вячеславовна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4108" y="7429258"/>
            <a:ext cx="338327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4713818"/>
              </p:ext>
            </p:extLst>
          </p:nvPr>
        </p:nvGraphicFramePr>
        <p:xfrm>
          <a:off x="240783" y="1893129"/>
          <a:ext cx="7086599" cy="4771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97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7746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3116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3203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Время</a:t>
                      </a:r>
                      <a:r>
                        <a:rPr lang="ru-RU" sz="1300" baseline="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начала</a:t>
                      </a:r>
                      <a:endParaRPr lang="ru-RU" sz="13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358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Посещение бассейна «Афалина»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с.Аскиз</a:t>
                      </a:r>
                      <a:endParaRPr lang="ru-RU" sz="1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16:00-17:00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160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Цикл лекций (бесед) по огородничеству</a:t>
                      </a:r>
                      <a:endParaRPr lang="ru-RU" sz="1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10:00-16:00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Нац.настольные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игры: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тобит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хазых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шашки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10:00-16:00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Нейрогимнастика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10:00-16:00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2032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по вопросам пенсионного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социального обеспечения (кабинет 11)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8:00-16:00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2032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</a:t>
                      </a:r>
                      <a:r>
                        <a:rPr lang="ru-RU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цифровой 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грамотности (кабинет 11)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8:00-16:00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6255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517</Words>
  <Application>Microsoft Office PowerPoint</Application>
  <PresentationFormat>Произвольный</PresentationFormat>
  <Paragraphs>110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АПРЕЛЬ 2026</vt:lpstr>
      <vt:lpstr>МЕРОПРИЯТИЯ НА АПРЕЛЬ 2026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47</cp:revision>
  <cp:lastPrinted>2026-01-28T06:05:37Z</cp:lastPrinted>
  <dcterms:created xsi:type="dcterms:W3CDTF">2025-11-06T11:20:25Z</dcterms:created>
  <dcterms:modified xsi:type="dcterms:W3CDTF">2026-04-09T07:54:16Z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