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88150" cy="992346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800" y="9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ЦОСП при КС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Аскизском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45, каб.15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+79130528362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Чепсаракова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Элла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380459" y="7401913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4522674"/>
              </p:ext>
            </p:extLst>
          </p:nvPr>
        </p:nvGraphicFramePr>
        <p:xfrm>
          <a:off x="98543" y="1876952"/>
          <a:ext cx="7338299" cy="5595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70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77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97948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461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Турнир по шашкам, посвященный Дню памяти юных героев-антифашистов ВОВ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Лекция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Знание.Лекторий</a:t>
                      </a:r>
                      <a:r>
                        <a:rPr lang="ru-RU" sz="1800" baseline="0" dirty="0" smtClean="0"/>
                        <a:t> «Живые символы России: история, ремесла, народы»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10:00-11:30</a:t>
                      </a:r>
                      <a:endParaRPr lang="ru-RU" sz="18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Мероприятие, посвященное Дню Святого Валентина, посиделки, чаепитие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17.02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Турнир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тобиту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,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посвященный Дню памяти-воинской славы – освобождение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г.Будапешт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18.02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Песни военных лет, посвященные Дню памяти погибших в ВОВ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В.Котика</a:t>
                      </a:r>
                      <a:r>
                        <a:rPr lang="ru-RU" sz="1800" baseline="0" dirty="0" smtClean="0"/>
                        <a:t> и </a:t>
                      </a:r>
                      <a:r>
                        <a:rPr lang="ru-RU" sz="1800" baseline="0" dirty="0" err="1" smtClean="0"/>
                        <a:t>Д.М.Карбышева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19.02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baseline="0" dirty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 Light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smtClean="0"/>
                        <a:t>10:00</a:t>
                      </a:r>
                      <a:endParaRPr lang="ru-RU" sz="1800" dirty="0"/>
                    </a:p>
                  </a:txBody>
                  <a:tcPr/>
                </a:tc>
              </a:tr>
              <a:tr h="728852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 концерта, посвященного Дню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Защитника Отечества в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Аскизском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районном Доме культуры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13:00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45273" y="316976"/>
            <a:ext cx="2394042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ЦОСП при КС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Аскизском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45, каб.15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+79130528362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Чепсаракова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Элла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757176" y="7529444"/>
            <a:ext cx="338327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23351778"/>
              </p:ext>
            </p:extLst>
          </p:nvPr>
        </p:nvGraphicFramePr>
        <p:xfrm>
          <a:off x="114933" y="1792781"/>
          <a:ext cx="7338299" cy="5458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70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77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3203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Время</a:t>
                      </a:r>
                      <a:r>
                        <a:rPr lang="ru-RU" sz="1300" baseline="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начала</a:t>
                      </a:r>
                      <a:endParaRPr lang="ru-RU" sz="13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1392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 сердца: рассказ участника»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Дружеская встреча с участником ЧАЭС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Зяблицким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Г.Г.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13:00</a:t>
                      </a:r>
                      <a:endParaRPr lang="ru-RU" sz="1800" dirty="0"/>
                    </a:p>
                  </a:txBody>
                  <a:tcPr/>
                </a:tc>
              </a:tr>
              <a:tr h="51392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Итоговая встреча/беседа, планирование встреч на март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smtClean="0"/>
                        <a:t>15:00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0327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ПН, ЧТ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Скандинавская ходьба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0327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Изготовление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пого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327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СР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Изучение английского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языка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14:00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519235">
                <a:tc>
                  <a:txBody>
                    <a:bodyPr/>
                    <a:lstStyle/>
                    <a:p>
                      <a:r>
                        <a:rPr lang="ru-RU" sz="1800" b="1" dirty="0" err="1" smtClean="0"/>
                        <a:t>Ежедн</a:t>
                      </a:r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Нац.настольные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игры: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тобит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,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хазых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, шашки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503273">
                <a:tc>
                  <a:txBody>
                    <a:bodyPr/>
                    <a:lstStyle/>
                    <a:p>
                      <a:r>
                        <a:rPr lang="ru-RU" sz="1800" b="1" dirty="0" err="1" smtClean="0"/>
                        <a:t>Ежедн</a:t>
                      </a:r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10:00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617412">
                <a:tc>
                  <a:txBody>
                    <a:bodyPr/>
                    <a:lstStyle/>
                    <a:p>
                      <a:r>
                        <a:rPr lang="ru-RU" sz="1800" b="1" dirty="0" err="1" smtClean="0"/>
                        <a:t>Ежедн</a:t>
                      </a:r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Консультирование по вопросам пенсионного</a:t>
                      </a:r>
                      <a:r>
                        <a:rPr lang="ru-RU" sz="1800" baseline="0" dirty="0" smtClean="0"/>
                        <a:t> и социального обеспечения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8:00-17:00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512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288</Words>
  <Application>Microsoft Office PowerPoint</Application>
  <PresentationFormat>Произвольный</PresentationFormat>
  <Paragraphs>72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27</cp:revision>
  <cp:lastPrinted>2026-01-28T06:05:37Z</cp:lastPrinted>
  <dcterms:created xsi:type="dcterms:W3CDTF">2025-11-06T11:20:25Z</dcterms:created>
  <dcterms:modified xsi:type="dcterms:W3CDTF">2026-02-04T02:48:14Z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