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69965"/>
              </p:ext>
            </p:extLst>
          </p:nvPr>
        </p:nvGraphicFramePr>
        <p:xfrm>
          <a:off x="512394" y="2286841"/>
          <a:ext cx="6790065" cy="5104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05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8580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145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231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Онлайн-лекция «Живые символы России: история, ремесла, народы»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14:00-15:30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28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19.02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Онлайн-лекция «Изменения в законодательстве, индексация пенсий и социальных выплат» (Заместитель управляющего Л.Г. Чернова)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10:00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10331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27.02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«Память сердца: рассказ участника»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Дружеская встреча с участником ЧАЭС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Зяблицким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Г.Г.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13:00-14:00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7231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Четверг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Настольные игры (шахматы,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шаффлборд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др.)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10:00-12:00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231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Среда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Репетиция в хоре «Надежда»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12:00-13:00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263260"/>
              </p:ext>
            </p:extLst>
          </p:nvPr>
        </p:nvGraphicFramePr>
        <p:xfrm>
          <a:off x="512394" y="2181604"/>
          <a:ext cx="6790065" cy="4003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3745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3745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Вторник, Среда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Клуб «Петелька»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13:00-14:00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053506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Понедельник – Пятница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правовым, пенсионным и социальным вопросам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8:00-17:00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3745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Понедельник – Пятница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Разговоры  за чашкой чая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73745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Понедельник – Пятница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с компьютером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90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226</Words>
  <Application>Microsoft Office PowerPoint</Application>
  <PresentationFormat>Произвольный</PresentationFormat>
  <Paragraphs>56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21</cp:revision>
  <dcterms:created xsi:type="dcterms:W3CDTF">2025-11-06T11:20:25Z</dcterms:created>
  <dcterms:modified xsi:type="dcterms:W3CDTF">2026-02-03T01:46:44Z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