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590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68850" y="316976"/>
            <a:ext cx="23704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Хакасия, с. Боград, ул. Горная, 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8(39034)95090, добавочный 1980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Петрусева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Мария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484108"/>
              </p:ext>
            </p:extLst>
          </p:nvPr>
        </p:nvGraphicFramePr>
        <p:xfrm>
          <a:off x="483714" y="2285253"/>
          <a:ext cx="6790065" cy="43385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7056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2672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85809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70928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0137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06.03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Уличная акция к 8 Марта «Подари улыбку плюс открытку»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11:00-14:00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1325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12.03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Онлайн-лекция «В здравом уме и твердой памяти: практики для активного долголетия»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14:00-15:30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1013258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13.03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18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лекция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«профилактика заболеваний опорно- двигательного аппарата</a:t>
                      </a:r>
                      <a:endParaRPr lang="ru-RU" sz="1800" b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endParaRPr lang="ru-RU" sz="18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0137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Вторник, Четверг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Настольные игры (шахматы,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шаффлборд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 др.)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10:00-12:00</a:t>
                      </a:r>
                      <a:endParaRPr lang="ru-RU" sz="18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68850" y="316976"/>
            <a:ext cx="23704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Хакасия, с. Боград, ул. Горная, 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8(39034)95090, добавочный 1980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Петрусева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Мария Викторовна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Хакасия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39459"/>
              </p:ext>
            </p:extLst>
          </p:nvPr>
        </p:nvGraphicFramePr>
        <p:xfrm>
          <a:off x="485406" y="1898979"/>
          <a:ext cx="6790065" cy="52821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396240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82167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82167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Вторник, Среда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Репетиция в хоре «Надежда»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12:00-13:00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2167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Вторник, Среда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Клуб «Петелька»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13:00-14:00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1173815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Понедельник – Пятница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Индивидуальное консультирование по правовым, пенсионным и социальным вопросам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8:00-17:00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82167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Понедельник – Пятница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Разговоры  за чашкой чая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8:00-17:00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821670"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Понедельник – Пятница</a:t>
                      </a:r>
                      <a:endParaRPr lang="ru-RU" sz="1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Работа с компьютером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8:00-17:00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5906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212</Words>
  <Application>Microsoft Office PowerPoint</Application>
  <PresentationFormat>Произвольный</PresentationFormat>
  <Paragraphs>55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Calibri</vt:lpstr>
      <vt:lpstr>Times New Roman</vt:lpstr>
      <vt:lpstr>Office Theme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Титова Екатерина Игоревна</cp:lastModifiedBy>
  <cp:revision>24</cp:revision>
  <dcterms:created xsi:type="dcterms:W3CDTF">2025-11-06T11:20:25Z</dcterms:created>
  <dcterms:modified xsi:type="dcterms:W3CDTF">2026-02-27T02:32:13Z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