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395656"/>
              </p:ext>
            </p:extLst>
          </p:nvPr>
        </p:nvGraphicFramePr>
        <p:xfrm>
          <a:off x="424054" y="2065115"/>
          <a:ext cx="6790065" cy="4935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672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580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740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227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«Абакан в годы Великой Отечественной войны». Лектор Реутов Е.В., кандидат исторических наук</a:t>
                      </a:r>
                      <a:endParaRPr lang="ru-RU" sz="1800" b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37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«Брошь памяти: создаем брошь из георгиевской ленты ко Дню Победы</a:t>
                      </a: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 строю памяти: участие в митинге ко Дню Победы»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 лекция: «Электронный сертификат на обеспечение техническими средствами реабилитации для инвалидов»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09:00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 – лекция "Откуда мы родом: пишем историю семьи вместе"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 </a:t>
                      </a:r>
                      <a:endParaRPr lang="ru-RU" sz="1800" b="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009957"/>
              </p:ext>
            </p:extLst>
          </p:nvPr>
        </p:nvGraphicFramePr>
        <p:xfrm>
          <a:off x="533031" y="2022262"/>
          <a:ext cx="6790065" cy="503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962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2167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566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Четверг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Настольные игры (шахматы,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шаффлборд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др.)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Среда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Репетиция в хоре «Надежда»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Среда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Клуб «Петелька»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3093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цифровой грамотности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Разговоры  за чашкой чая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90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253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34</cp:revision>
  <cp:lastPrinted>2026-03-12T09:29:37Z</cp:lastPrinted>
  <dcterms:created xsi:type="dcterms:W3CDTF">2025-11-06T11:20:25Z</dcterms:created>
  <dcterms:modified xsi:type="dcterms:W3CDTF">2026-04-30T04:48:55Z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