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89936"/>
              </p:ext>
            </p:extLst>
          </p:nvPr>
        </p:nvGraphicFramePr>
        <p:xfrm>
          <a:off x="544144" y="1993900"/>
          <a:ext cx="6790065" cy="5136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2672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8580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322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79007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Викторина, посвященная Пушкинскому дню России (Дню русского языка) «Ай да Пушкин!»</a:t>
                      </a:r>
                      <a:endParaRPr lang="ru-RU" sz="1800" b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4207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преддверии Дня России «Россия – Родина моя!»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ФП «Здоровое долголетие» Лекция  на тему: «Как сохранить здоровье летом?»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5532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«Безопасность в социальных сетях для старшего поколения»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1256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РГО «Знание»: Мероприятие, посвященное Дню памяти и скорби. «День, когда началась война»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– класс «Магия узлов: плетение ковра своими руками»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789501"/>
              </p:ext>
            </p:extLst>
          </p:nvPr>
        </p:nvGraphicFramePr>
        <p:xfrm>
          <a:off x="512394" y="1831416"/>
          <a:ext cx="6673559" cy="545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63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74599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7992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144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402096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25.06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Лекция с участием представителей «УСПН по Республике Хакасия» на тему «О  региональных мерах социальной поддержки в Республике Хакасия»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292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Вт, </a:t>
                      </a:r>
                      <a:r>
                        <a:rPr lang="ru-RU" sz="1800" b="1" spc="-1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Настольные игры (шахматы,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шаффлборд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др.)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51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Вт, Ср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Репетиция в хоре «Надежда»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51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Вт, Ср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Клуб «Петелька»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92151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правовым, пенсионным и социальным вопросам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57233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цифровой грамотности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8213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Разговоры  за чашкой чая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906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287</Words>
  <Application>Microsoft Office PowerPoint</Application>
  <PresentationFormat>Произвольный</PresentationFormat>
  <Paragraphs>69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41</cp:revision>
  <cp:lastPrinted>2026-03-12T09:29:37Z</cp:lastPrinted>
  <dcterms:created xsi:type="dcterms:W3CDTF">2025-11-06T11:20:25Z</dcterms:created>
  <dcterms:modified xsi:type="dcterms:W3CDTF">2026-05-29T05:30:34Z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