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59" r:id="rId3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8850" y="316976"/>
            <a:ext cx="23704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 Республика Хакасия, с. Боград, ул. Горная, 2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 8(39034)95090, добавочный 1980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Петрусева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 Мария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spc="45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17843"/>
              </p:ext>
            </p:extLst>
          </p:nvPr>
        </p:nvGraphicFramePr>
        <p:xfrm>
          <a:off x="512394" y="2070100"/>
          <a:ext cx="6790065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7056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2672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8580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11132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7900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Бодрое утро: Зарядка в честь</a:t>
                      </a: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Дня физкультурника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09:00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900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«Яблочный Спас»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9007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28.08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«Ночь кино»</a:t>
                      </a:r>
                      <a:endParaRPr lang="ru-RU" sz="1800" b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9796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Вт, </a:t>
                      </a:r>
                      <a:r>
                        <a:rPr lang="ru-RU" sz="1800" b="1" spc="-10" dirty="0" err="1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Настольные игры (шахматы,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шаффлборд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др.)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74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8850" y="316976"/>
            <a:ext cx="23704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Хакасия, с. Боград, ул. Горная, 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8(39034)95090, добавочный 1980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Петрусева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Мария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783367"/>
              </p:ext>
            </p:extLst>
          </p:nvPr>
        </p:nvGraphicFramePr>
        <p:xfrm>
          <a:off x="512394" y="2298700"/>
          <a:ext cx="679006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7056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2672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8580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10370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172783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Пн-Пт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Индивидуальное консультирование по правовым, пенсионным и социальным вопросам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8:00-17:00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Пн-Пт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Индивидуальное консультирование по цифровой грамотности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8:00-17:00</a:t>
                      </a:r>
                    </a:p>
                  </a:txBody>
                  <a:tcPr/>
                </a:tc>
              </a:tr>
              <a:tr h="574207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Пн-Пт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Разговоры  за чашкой чая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8:00-17:00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748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173</Words>
  <Application>Microsoft Office PowerPoint</Application>
  <PresentationFormat>Произвольный</PresentationFormat>
  <Paragraphs>49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КОТЕЛЬНИКОВА Ирина Сергеевна</cp:lastModifiedBy>
  <cp:revision>53</cp:revision>
  <cp:lastPrinted>2026-03-12T09:29:37Z</cp:lastPrinted>
  <dcterms:created xsi:type="dcterms:W3CDTF">2025-11-06T11:20:25Z</dcterms:created>
  <dcterms:modified xsi:type="dcterms:W3CDTF">2026-08-03T04:24:24Z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