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7556500" cy="10693400"/>
  <p:notesSz cx="6797675" cy="9928225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2268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768850" y="316976"/>
            <a:ext cx="23704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Хакасия, с. Боград, ул. Горная,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д. 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номер 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:8(39034)95090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добавочный 1980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Петрусева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Мария Викторовна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Хакасия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38871914"/>
              </p:ext>
            </p:extLst>
          </p:nvPr>
        </p:nvGraphicFramePr>
        <p:xfrm>
          <a:off x="424054" y="1954317"/>
          <a:ext cx="6790065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7056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2672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085809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709281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66231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16.04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Онлайн-лекция «Эхо Чернобыля. Подвиг ликвидаторов»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22.04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КВН</a:t>
                      </a:r>
                      <a:r>
                        <a:rPr lang="ru-RU" sz="18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 Эх, хорошо пенсионером быть..!» приуроченный к годовщине открытия Центра общения старшего поколения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13:00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23.04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РГО Знание Праздничное мероприятие в преддверии 9 мая в формате ВКС </a:t>
                      </a:r>
                      <a:endParaRPr lang="ru-RU" sz="1800" b="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/>
                      <a:r>
                        <a:rPr lang="ru-RU" sz="1800" b="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14:00</a:t>
                      </a:r>
                      <a:endParaRPr lang="ru-RU" sz="1800" b="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28.04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Онлайн-лекция </a:t>
                      </a:r>
                      <a:r>
                        <a:rPr lang="ru-RU" sz="1800" b="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Альфа-банка</a:t>
                      </a:r>
                      <a:r>
                        <a:rPr lang="ru-RU" sz="1800" b="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«Финансовая грамотность. Специальные предложения банка для пенсионеров»</a:t>
                      </a:r>
                      <a:endParaRPr lang="ru-RU" sz="1800" b="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9:00</a:t>
                      </a:r>
                    </a:p>
                    <a:p>
                      <a:pPr marL="0"/>
                      <a:endParaRPr lang="ru-RU" sz="1800" b="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28.04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Онлайн-консультация по вопросам пенсионного и социального обеспечения (заместитель управляющего Л.Г. Чернова)</a:t>
                      </a:r>
                      <a:endParaRPr lang="ru-RU" sz="1800" b="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/>
                      <a:r>
                        <a:rPr lang="ru-RU" sz="1800" b="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09:40</a:t>
                      </a:r>
                      <a:endParaRPr lang="ru-RU" sz="1800" b="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768850" y="316976"/>
            <a:ext cx="23704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Хакасия, с. Боград, ул. Горная,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д. 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8(39034)95090, добавочный 1980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Петрусева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Мария Викторовна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Хакасия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17009957"/>
              </p:ext>
            </p:extLst>
          </p:nvPr>
        </p:nvGraphicFramePr>
        <p:xfrm>
          <a:off x="533031" y="2022262"/>
          <a:ext cx="6790065" cy="50304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39624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82167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65661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Вторник, Четверг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Настольные игры (шахматы,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шаффлборд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и др.)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Вторник, Среда</a:t>
                      </a:r>
                      <a:endParaRPr lang="ru-RU" sz="1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Репетиция в хоре «Надежда»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12:00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5532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Вторник, Среда</a:t>
                      </a:r>
                      <a:endParaRPr lang="ru-RU" sz="1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Клуб «Петелька»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13:00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30930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Понедельник – Пятница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Индивидуальное консультирование по правовым, пенсионным и социальным вопросам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8:00-17:00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Понедельник – Пятница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Индивидуальное консультирование по цифровой грамотности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8:00-17:00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Понедельник – Пятница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Разговоры  за чашкой чая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8:00-17:00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9259060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</TotalTime>
  <Words>250</Words>
  <Application>Microsoft Office PowerPoint</Application>
  <PresentationFormat>Произвольный</PresentationFormat>
  <Paragraphs>61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АПРЕЛЬ 2026</vt:lpstr>
      <vt:lpstr>МЕРОПРИЯТИЯ НА АПРЕЛЬ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a10078</cp:lastModifiedBy>
  <cp:revision>34</cp:revision>
  <cp:lastPrinted>2026-03-12T09:29:37Z</cp:lastPrinted>
  <dcterms:created xsi:type="dcterms:W3CDTF">2025-11-06T11:20:25Z</dcterms:created>
  <dcterms:modified xsi:type="dcterms:W3CDTF">2026-04-09T08:18:55Z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