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5" d="100"/>
          <a:sy n="75" d="100"/>
        </p:scale>
        <p:origin x="-3216" y="15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7A2CD-576B-44BC-A033-77DB5D2B46C6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78F5B-26A5-44C4-A066-2C63C639C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571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78F5B-26A5-44C4-A066-2C63C639CDB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50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78F5B-26A5-44C4-A066-2C63C639CDB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50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12655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06850" y="14582"/>
            <a:ext cx="3199132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ИЮНЬ 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с.Таштып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139 помещ.1Н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(39046) 2 26 00, доб.19-40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Иванова Елена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ф по 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082070"/>
              </p:ext>
            </p:extLst>
          </p:nvPr>
        </p:nvGraphicFramePr>
        <p:xfrm>
          <a:off x="424054" y="1898855"/>
          <a:ext cx="6790065" cy="4877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37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4842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99599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1138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ФП «Здоровое долголетие» Лекция  на тему: «Как сохранить здоровье летом?»</a:t>
                      </a:r>
                      <a:endParaRPr lang="ru-RU" sz="18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133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18.06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ВК лекция « Защита от финансового мошенничества для старшего поколения».  «</a:t>
                      </a:r>
                      <a:r>
                        <a:rPr lang="ru-RU" sz="18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Россельхозбанк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8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07886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РГО «Знание»: Мероприятие, посвященное Дню памяти и скорби. «День, когда началась война»</a:t>
                      </a:r>
                      <a:endParaRPr lang="ru-RU" sz="18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13:30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22851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ВК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лекция «Обучающие пособие по финансовой грамотности для жителей сельских территорий» </a:t>
                      </a:r>
                    </a:p>
                    <a:p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Россельхозбанк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12655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06850" y="14582"/>
            <a:ext cx="3199132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ИЮНЬ 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с.Таштып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139 помещ.1Н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(39046) 2 26 00, доб.1940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Иванова Елена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ф по 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24065"/>
              </p:ext>
            </p:extLst>
          </p:nvPr>
        </p:nvGraphicFramePr>
        <p:xfrm>
          <a:off x="424054" y="1898855"/>
          <a:ext cx="6790065" cy="4743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37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4842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98024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40035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25.06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с участием представителей «УСПН по Республике Хакасия» на тему «О  региональных мерах социальной поддержки в Республике Хакасия»</a:t>
                      </a:r>
                      <a:endParaRPr lang="ru-RU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229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ежедневно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консультации по цифровой грамотности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 запросу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400354">
                <a:tc>
                  <a:txBody>
                    <a:bodyPr/>
                    <a:lstStyle/>
                    <a:p>
                      <a:r>
                        <a:rPr lang="ru-RU" sz="1800" b="1" smtClean="0">
                          <a:latin typeface="Times New Roman" pitchFamily="18" charset="0"/>
                          <a:cs typeface="Times New Roman" pitchFamily="18" charset="0"/>
                        </a:rPr>
                        <a:t>ежедневно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Консультации по вопросам пенсионного и социального обеспечения, личный прием граждан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 запросу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65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222</Words>
  <Application>Microsoft Office PowerPoint</Application>
  <PresentationFormat>Произвольный</PresentationFormat>
  <Paragraphs>48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ИЮНЬ  2026</vt:lpstr>
      <vt:lpstr>МЕРОПРИЯТИЯ НА  ИЮНЬ 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46</cp:revision>
  <cp:lastPrinted>2026-04-23T03:48:45Z</cp:lastPrinted>
  <dcterms:created xsi:type="dcterms:W3CDTF">2025-11-06T11:20:25Z</dcterms:created>
  <dcterms:modified xsi:type="dcterms:W3CDTF">2026-05-29T07:54:35Z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