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89502" y="14582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доб.19-40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Иванова 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06139"/>
              </p:ext>
            </p:extLst>
          </p:nvPr>
        </p:nvGraphicFramePr>
        <p:xfrm>
          <a:off x="509219" y="2022262"/>
          <a:ext cx="6790065" cy="5063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842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2593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0368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03.03.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Информирование о возможностях и преимуществах цифрового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ID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мессенджере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МАХ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06.03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«В песне –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душа народа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»  тематическая встреча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Встреча в формате вопрос-ответ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с: 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руководителем УСЗН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Дубко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Н.В., 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зав.поликлинники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Таштыпской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РБ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Боргояковой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Л.В.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12.03.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РО «Знание»  лекция на тему: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 здравом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уме и твердой памяти: практики для активного долголетия»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89502" y="14582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доб.19-40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Иванова 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573477"/>
              </p:ext>
            </p:extLst>
          </p:nvPr>
        </p:nvGraphicFramePr>
        <p:xfrm>
          <a:off x="512394" y="2066759"/>
          <a:ext cx="6790065" cy="5092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842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4154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0507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лекция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«профилактика заболеваний опорно- двигательного аппарата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Народные праздники и приметы марта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Наши внуки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08.00-17.00</a:t>
                      </a: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Консультирование по вопросам пенсионного и социального обеспечения, личный прием граждан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08.00-17.00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517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Общение за чашкой чая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08.00-17.00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970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208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29</cp:revision>
  <cp:lastPrinted>2026-02-13T03:23:14Z</cp:lastPrinted>
  <dcterms:created xsi:type="dcterms:W3CDTF">2025-11-06T11:20:25Z</dcterms:created>
  <dcterms:modified xsi:type="dcterms:W3CDTF">2026-02-27T03:12:34Z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