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629" autoAdjust="0"/>
  </p:normalViewPr>
  <p:slideViewPr>
    <p:cSldViewPr>
      <p:cViewPr>
        <p:scale>
          <a:sx n="80" d="100"/>
          <a:sy n="80" d="100"/>
        </p:scale>
        <p:origin x="-1650" y="156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A7A2CD-576B-44BC-A033-77DB5D2B46C6}" type="datetimeFigureOut">
              <a:rPr lang="ru-RU" smtClean="0"/>
              <a:pPr/>
              <a:t>09.04.2026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D78F5B-26A5-44C4-A066-2C63C639CD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9571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78F5B-26A5-44C4-A066-2C63C639CDBA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0050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60643" y="-5748"/>
            <a:ext cx="3720388" cy="1126553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06850" y="14582"/>
            <a:ext cx="3199132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Хакасия, 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Таштып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ул. Советская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д.139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помещ.1Н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 (39046)22600, добавочный 1940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Иванова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Елена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по 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396821" y="240397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34976332"/>
              </p:ext>
            </p:extLst>
          </p:nvPr>
        </p:nvGraphicFramePr>
        <p:xfrm>
          <a:off x="424054" y="1370393"/>
          <a:ext cx="6790065" cy="5974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37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4842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82723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49166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02.04.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Информирование о возможностях и преимуществах цифрового 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ID 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мессенджере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МАХ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925366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08.04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Встреча в формате вопрос-ответ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 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зав.поликлинники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Таштыпской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РБ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Боргояковой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Л.В.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72705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15.04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Шахматный турнир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4095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16.04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ru-RU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«Эхо Чернобыля. Подвиг ликвидаторов»  </a:t>
                      </a:r>
                    </a:p>
                    <a:p>
                      <a:pPr marL="0"/>
                      <a:r>
                        <a:rPr lang="ru-RU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РГО «Знание»</a:t>
                      </a:r>
                      <a:endParaRPr lang="ru-RU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ru-RU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14.00</a:t>
                      </a:r>
                      <a:endParaRPr lang="ru-RU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4095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21.04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Ярмарка народных промыслов РХ, традиции, обычаи народов района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39815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23.04</a:t>
                      </a:r>
                      <a:endParaRPr lang="ru-RU" sz="1800" b="1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РГО «Знание» Праздничное мероприятие в преддверии 9 мая в формате ВКС</a:t>
                      </a:r>
                      <a:endParaRPr lang="ru-RU" sz="1800" b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14.00</a:t>
                      </a:r>
                      <a:endParaRPr lang="ru-RU" sz="1800" b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084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27.04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Мероприятие, посвященное Дню коренных малочисленных народов России</a:t>
                      </a:r>
                    </a:p>
                    <a:p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6535" y="20310"/>
            <a:ext cx="3720388" cy="1126553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06850" y="14582"/>
            <a:ext cx="3199132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РХ с.Таштып  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Советская 139,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помещ.1Н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 (39046)22600, добавочный 1940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Иванова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Елена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86203" y="7433684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74267" y="135981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34894560"/>
              </p:ext>
            </p:extLst>
          </p:nvPr>
        </p:nvGraphicFramePr>
        <p:xfrm>
          <a:off x="513981" y="1284257"/>
          <a:ext cx="6790066" cy="6072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37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7290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2677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8127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940806">
                <a:tc>
                  <a:txBody>
                    <a:bodyPr/>
                    <a:lstStyle/>
                    <a:p>
                      <a:pPr marL="0"/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28.04</a:t>
                      </a:r>
                      <a:endParaRPr lang="ru-RU" sz="1800" b="1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Онлайн-лекция </a:t>
                      </a:r>
                      <a:r>
                        <a:rPr lang="ru-RU" sz="1800" b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Альфа-банка</a:t>
                      </a: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«Финансовая грамотность. Специальные предложения банка для пенсионеров»</a:t>
                      </a:r>
                      <a:endParaRPr lang="ru-RU" sz="1800" b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9:00</a:t>
                      </a:r>
                    </a:p>
                  </a:txBody>
                  <a:tcPr/>
                </a:tc>
              </a:tr>
              <a:tr h="940806">
                <a:tc>
                  <a:txBody>
                    <a:bodyPr/>
                    <a:lstStyle/>
                    <a:p>
                      <a:pPr marL="0"/>
                      <a:r>
                        <a:rPr lang="ru-RU" b="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28.04</a:t>
                      </a:r>
                      <a:endParaRPr lang="ru-RU" b="1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ru-RU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Онлайн-консультация по вопросам пенсионного и социального обеспечения (заместитель управляющего Л.Г. Чернова)</a:t>
                      </a:r>
                      <a:endParaRPr lang="ru-RU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ru-RU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09:40</a:t>
                      </a:r>
                      <a:endParaRPr lang="ru-RU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4080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вторник, среда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Наши внуки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08.00-17.00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3248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ежедневно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Общение за чашкой чая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08.00-17.00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1273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ежедневно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Индивидуальные консультации по цифровой грамотности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1273">
                <a:tc>
                  <a:txBody>
                    <a:bodyPr/>
                    <a:lstStyle/>
                    <a:p>
                      <a:r>
                        <a:rPr lang="ru-RU" sz="1800" b="1" smtClean="0">
                          <a:latin typeface="Times New Roman" pitchFamily="18" charset="0"/>
                          <a:cs typeface="Times New Roman" pitchFamily="18" charset="0"/>
                        </a:rPr>
                        <a:t>ежедневно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Консультации по вопросам пенсионного и социального обеспечения, личный прием граждан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 запросу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06485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</TotalTime>
  <Words>253</Words>
  <Application>Microsoft Office PowerPoint</Application>
  <PresentationFormat>Произвольный</PresentationFormat>
  <Paragraphs>68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a10078</cp:lastModifiedBy>
  <cp:revision>41</cp:revision>
  <cp:lastPrinted>2026-03-24T03:56:47Z</cp:lastPrinted>
  <dcterms:created xsi:type="dcterms:W3CDTF">2025-11-06T11:20:25Z</dcterms:created>
  <dcterms:modified xsi:type="dcterms:W3CDTF">2026-04-09T08:21:15Z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