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>
        <p:scale>
          <a:sx n="400" d="100"/>
          <a:sy n="400" d="100"/>
        </p:scale>
        <p:origin x="9114" y="2062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7A2CD-576B-44BC-A033-77DB5D2B46C6}" type="datetimeFigureOut">
              <a:rPr lang="ru-RU" smtClean="0"/>
              <a:t>30.04.2026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D78F5B-26A5-44C4-A066-2C63C639CD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9571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D78F5B-26A5-44C4-A066-2C63C639CDB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50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МАЙ 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Иванова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</a:t>
            </a:r>
            <a:r>
              <a:rPr lang="ru-RU" sz="800" spc="-25" smtClean="0">
                <a:solidFill>
                  <a:srgbClr val="FFFFFF"/>
                </a:solidFill>
                <a:latin typeface="Calibri"/>
                <a:cs typeface="Calibri"/>
              </a:rPr>
              <a:t>Ф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по 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873799"/>
              </p:ext>
            </p:extLst>
          </p:nvPr>
        </p:nvGraphicFramePr>
        <p:xfrm>
          <a:off x="424054" y="1993900"/>
          <a:ext cx="6790065" cy="5036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287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791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0075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59026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07.05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Онлайн-лекция «Абакан в годы Великой Отечественной войны». Лектор Реутов Евгений Васильевич, кандидат исторических наук</a:t>
                      </a:r>
                      <a:endParaRPr lang="ru-RU" sz="18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95387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«Их имена не забыты» </a:t>
                      </a: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посвященное празднованию Дня Победы.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4298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 лекция: «Электронный сертификат на обеспечение техническими средствами реабилитации для инвалидов»</a:t>
                      </a:r>
                      <a:endParaRPr lang="ru-RU" sz="18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09.00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298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Практические советы при посадке огорода. Делимся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лайфхаками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09.30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126553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06850" y="14582"/>
            <a:ext cx="3199132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с.Таштып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ул.Советская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139 помещ.1Н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(39046) 2 26 00, доб.19-40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Иванова Елена Васильевна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863047"/>
              </p:ext>
            </p:extLst>
          </p:nvPr>
        </p:nvGraphicFramePr>
        <p:xfrm>
          <a:off x="503056" y="1602566"/>
          <a:ext cx="6790065" cy="53611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037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842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453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84531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Квиз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«Хакасский эпос: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Герои, духи и сказители»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10.00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531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РГО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«Знание» «Откуда мы родом: пишем историю семьи вместе»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531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24.05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 славянской письменности и культуры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14.00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45317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 по цифровой грамотности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 запросу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4578">
                <a:tc>
                  <a:txBody>
                    <a:bodyPr/>
                    <a:lstStyle/>
                    <a:p>
                      <a:r>
                        <a:rPr lang="ru-RU" sz="1800" b="1" smtClean="0">
                          <a:latin typeface="Times New Roman" pitchFamily="18" charset="0"/>
                          <a:cs typeface="Times New Roman" pitchFamily="18" charset="0"/>
                        </a:rPr>
                        <a:t>ежедневно</a:t>
                      </a:r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Консультации по вопросам пенсионного и социального обеспечения, личный прием граждан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 запросу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6485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219</Words>
  <Application>Microsoft Office PowerPoint</Application>
  <PresentationFormat>Произвольный</PresentationFormat>
  <Paragraphs>54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МАЙ  2026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КОТЕЛЬНИКОВА Ирина Сергеевна</cp:lastModifiedBy>
  <cp:revision>41</cp:revision>
  <cp:lastPrinted>2026-03-24T03:56:47Z</cp:lastPrinted>
  <dcterms:created xsi:type="dcterms:W3CDTF">2025-11-06T11:20:25Z</dcterms:created>
  <dcterms:modified xsi:type="dcterms:W3CDTF">2026-04-30T04:55:44Z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