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59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РХ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с.Таштып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ул.Советская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139 помещ.1Н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(39046) 2 26 00, доб.19-40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Иванова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Елена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487267"/>
              </p:ext>
            </p:extLst>
          </p:nvPr>
        </p:nvGraphicFramePr>
        <p:xfrm>
          <a:off x="424054" y="1891414"/>
          <a:ext cx="6790065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048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5377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6112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2509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05.02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Изменения в законодательстве (индексация </a:t>
                      </a:r>
                      <a:r>
                        <a:rPr lang="ru-RU" sz="1800" b="0" dirty="0" err="1" smtClean="0">
                          <a:latin typeface="+mn-lt"/>
                          <a:cs typeface="Calibri Light"/>
                        </a:rPr>
                        <a:t>соц.выплат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, пособий УСПН)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14.00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2509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11.02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Здоровое питание: мифы и реальность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14.00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801604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февраль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Консультации по вопросам пенсионного и социального обеспечения, личный прием граждан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08.00-17.00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6068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17.02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Народные праздники и приметы февраля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14.00</a:t>
                      </a:r>
                      <a:endParaRPr lang="ru-RU" dirty="0"/>
                    </a:p>
                  </a:txBody>
                  <a:tcPr/>
                </a:tc>
              </a:tr>
              <a:tr h="29972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19.02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Вспоминая прошлое – думаем о будущем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14.00</a:t>
                      </a:r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2509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 20.02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 февраля – день защитника отечества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2509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27.02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«Память сердца: рассказ участника»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Дружеская встреча с участником ЧАЭС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Зяблицким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Г.Г.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</a:tr>
              <a:tr h="32509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ПН-ПТ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Общение за чашкой чая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8.00-17.00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2509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ВТ,</a:t>
                      </a:r>
                      <a:r>
                        <a:rPr lang="ru-RU" baseline="0" dirty="0" smtClean="0"/>
                        <a:t> СР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Наши внуки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8.00-17.00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0845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136</Words>
  <Application>Microsoft Office PowerPoint</Application>
  <PresentationFormat>Произвольный</PresentationFormat>
  <Paragraphs>42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Титова Екатерина Игоревна</cp:lastModifiedBy>
  <cp:revision>21</cp:revision>
  <cp:lastPrinted>2026-01-28T01:24:41Z</cp:lastPrinted>
  <dcterms:created xsi:type="dcterms:W3CDTF">2025-11-06T11:20:25Z</dcterms:created>
  <dcterms:modified xsi:type="dcterms:W3CDTF">2026-01-30T07:35:20Z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