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76FBA-09B1-4E88-997A-EB2E7455F251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9D034-CA95-49AC-A999-189AB29BC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09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9D034-CA95-49AC-A999-189AB29BCD9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37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Усть-Абаканский р-н,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рп.Усть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-Абакан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17г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83903222190 (доб.1954)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Федотова Ирина Романовна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455836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257279"/>
              </p:ext>
            </p:extLst>
          </p:nvPr>
        </p:nvGraphicFramePr>
        <p:xfrm>
          <a:off x="544144" y="1729053"/>
          <a:ext cx="6790065" cy="552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915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12.02.26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РО «Знание» онлайн-лекция</a:t>
                      </a:r>
                      <a:r>
                        <a:rPr lang="ru-RU" sz="1600" baseline="0" dirty="0" smtClean="0">
                          <a:latin typeface="+mn-lt"/>
                          <a:cs typeface="Times New Roman" panose="02020603050405020304" pitchFamily="18" charset="0"/>
                        </a:rPr>
                        <a:t> «Живые символы России: история, ремесла, народы»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13.02.26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Очная лекция «Финансовое грамотность - осторожно мошенники» Альфа банк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19.02.26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27.02.26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«Память сердца: рассказ участника»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Дружеская встреча с участником ЧАЭС </a:t>
                      </a:r>
                      <a:r>
                        <a:rPr lang="ru-RU" sz="16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Зяблицким</a:t>
                      </a: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Г.Г.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13:00-14:00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Консультирование по вопросам пенсионного и социального обеспечения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18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Разговоры за чашкой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чая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99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Работа с компьютером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97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Настольные игры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160</Words>
  <Application>Microsoft Office PowerPoint</Application>
  <PresentationFormat>Произвольный</PresentationFormat>
  <Paragraphs>40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23</cp:revision>
  <dcterms:created xsi:type="dcterms:W3CDTF">2025-11-06T11:20:25Z</dcterms:created>
  <dcterms:modified xsi:type="dcterms:W3CDTF">2026-02-03T01:50:28Z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