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5" d="100"/>
          <a:sy n="75" d="100"/>
        </p:scale>
        <p:origin x="-3216" y="-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7A2CD-576B-44BC-A033-77DB5D2B46C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78F5B-26A5-44C4-A066-2C63C639C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71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78F5B-26A5-44C4-A066-2C63C639CDB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50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126553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06850" y="14582"/>
            <a:ext cx="3199132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smtClean="0"/>
              <a:t> </a:t>
            </a:r>
            <a:r>
              <a:rPr lang="ru-RU" spc="-5" smtClean="0"/>
              <a:t>АВГУСТ</a:t>
            </a:r>
            <a:r>
              <a:rPr lang="ru-RU" spc="-5" smtClean="0"/>
              <a:t> 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РХ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с.Таштып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ул.Советская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139 помещ.1Н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 (39046) 2 26 00, доб.19-40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Иванова Елена Васильевна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ф по Республике Хакасия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440886"/>
              </p:ext>
            </p:extLst>
          </p:nvPr>
        </p:nvGraphicFramePr>
        <p:xfrm>
          <a:off x="424054" y="1898854"/>
          <a:ext cx="6790065" cy="3985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37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34842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103336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47624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ежедневно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Индивидуальные консультации по цифровой грамотности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 запросу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7624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ежедневно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 по вопросам пенсионного и социального обеспечения, личный прием граждан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 запросу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72</Words>
  <Application>Microsoft Office PowerPoint</Application>
  <PresentationFormat>Произвольный</PresentationFormat>
  <Paragraphs>19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Бойцова Светлана Владимировна</cp:lastModifiedBy>
  <cp:revision>45</cp:revision>
  <cp:lastPrinted>2026-04-23T03:48:45Z</cp:lastPrinted>
  <dcterms:created xsi:type="dcterms:W3CDTF">2025-11-06T11:20:25Z</dcterms:created>
  <dcterms:modified xsi:type="dcterms:W3CDTF">2026-07-23T08:36:57Z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