
<file path=[Content_Types].xml><?xml version="1.0" encoding="utf-8"?>
<Types xmlns="http://schemas.openxmlformats.org/package/2006/content-types"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7" r:id="rId2"/>
  </p:sldIdLst>
  <p:sldSz cx="7556500" cy="10693400"/>
  <p:notesSz cx="6797675" cy="9926638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587" autoAdjust="0"/>
    <p:restoredTop sz="94629" autoAdjust="0"/>
  </p:normalViewPr>
  <p:slideViewPr>
    <p:cSldViewPr>
      <p:cViewPr>
        <p:scale>
          <a:sx n="75" d="100"/>
          <a:sy n="75" d="100"/>
        </p:scale>
        <p:origin x="-1776" y="121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A7A2CD-576B-44BC-A033-77DB5D2B46C6}" type="datetimeFigureOut">
              <a:rPr lang="ru-RU" smtClean="0"/>
              <a:pPr/>
              <a:t>02.10.2026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82800" y="744538"/>
            <a:ext cx="26320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D78F5B-26A5-44C4-A066-2C63C639CDB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99571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78F5B-26A5-44C4-A066-2C63C639CDBA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0050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10/2/2026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10/2/2026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10/2/2026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31615" y="108000"/>
            <a:ext cx="3720388" cy="1126553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06850" y="14582"/>
            <a:ext cx="3199132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 smtClean="0"/>
              <a:t>МЕРОПРИЯТИЯ</a:t>
            </a:r>
            <a:r>
              <a:rPr lang="ru-RU" spc="-10" dirty="0" smtClean="0"/>
              <a:t/>
            </a:r>
            <a:br>
              <a:rPr lang="ru-RU" spc="-10" dirty="0" smtClean="0"/>
            </a:br>
            <a:r>
              <a:rPr smtClean="0"/>
              <a:t>НА</a:t>
            </a:r>
            <a:r>
              <a:rPr spc="-5" smtClean="0"/>
              <a:t> </a:t>
            </a:r>
            <a:r>
              <a:rPr lang="ru-RU" spc="-5" dirty="0" smtClean="0"/>
              <a:t> </a:t>
            </a:r>
            <a:r>
              <a:rPr lang="ru-RU" spc="-5" dirty="0" smtClean="0"/>
              <a:t> ОКТЯБРЬ </a:t>
            </a:r>
            <a:r>
              <a:rPr spc="-20" dirty="0" smtClean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РХ с.Таштып  ул.Советская 139 помещ.1Н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номер: 8 (39046) 2 26 00, доб.19-40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Иванова Елена Васильевна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err="1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 err="1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 smtClean="0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lang="ru-RU" sz="800" spc="-25" dirty="0" smtClean="0">
                <a:solidFill>
                  <a:srgbClr val="FFFFFF"/>
                </a:solidFill>
                <a:latin typeface="Calibri"/>
                <a:cs typeface="Calibri"/>
              </a:rPr>
              <a:t>ф по Республике Хакасия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01979444"/>
              </p:ext>
            </p:extLst>
          </p:nvPr>
        </p:nvGraphicFramePr>
        <p:xfrm>
          <a:off x="424054" y="1765300"/>
          <a:ext cx="6790065" cy="51576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0379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348421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151265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966678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01.10.2026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Прямой эфир РО «Знание»: «1 октября – наш день: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говорим о главном для пожилых людей»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14.00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06.10.2026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«Главное, ребята,  сердцем не стареть!» Дружеская встреча в рамках празднования дня пожилых людей.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5725" marR="9525" marT="9525" marB="0"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14.00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21.10.2026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Мини-выставка фотографий  «Минутки воспоминаний: мой папа».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Times New Roman" pitchFamily="18" charset="0"/>
                          <a:cs typeface="Times New Roman" pitchFamily="18" charset="0"/>
                        </a:rPr>
                        <a:t>14.00</a:t>
                      </a:r>
                      <a:endParaRPr lang="ru-RU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ежедневно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Индивидуальные консультации по вопросам цифровой грамотности. Продвижение «МАХ»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По запросу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14400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ежедневно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Консультации по вопросам пенсионного и социального обеспечения, личный прием граждан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По запросу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363</TotalTime>
  <Words>127</Words>
  <Application>Microsoft Office PowerPoint</Application>
  <PresentationFormat>Произвольный</PresentationFormat>
  <Paragraphs>28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  ОКТЯБРЬ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a10078</cp:lastModifiedBy>
  <cp:revision>53</cp:revision>
  <cp:lastPrinted>2026-04-23T03:48:45Z</cp:lastPrinted>
  <dcterms:created xsi:type="dcterms:W3CDTF">2025-11-06T11:20:25Z</dcterms:created>
  <dcterms:modified xsi:type="dcterms:W3CDTF">2026-10-02T06:23:49Z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