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>
        <p:scale>
          <a:sx n="75" d="100"/>
          <a:sy n="75" d="100"/>
        </p:scale>
        <p:origin x="-3216" y="15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7A2CD-576B-44BC-A033-77DB5D2B46C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78F5B-26A5-44C4-A066-2C63C639C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7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8F5B-26A5-44C4-A066-2C63C639CDB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0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126553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6850" y="14582"/>
            <a:ext cx="3199132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  СЕНТЯБРЬ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РХ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с.Таштып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ул.Советская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139 помещ.1Н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 (39046) 2 26 00, доб.19-40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Иванова Елена Васильевна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ф по Республике Хакасия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35989"/>
              </p:ext>
            </p:extLst>
          </p:nvPr>
        </p:nvGraphicFramePr>
        <p:xfrm>
          <a:off x="424054" y="1898854"/>
          <a:ext cx="6790065" cy="4895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379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348421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103336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966678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03.09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Прямой эфир РО «Знание» на тему «Голосуем сердцем – воспитываем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примером: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выборы в России»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14.00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08.09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языков народов России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25" marR="9525" marT="9525" marB="0"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14.00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17.09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Праздник урожая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14.00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ежедневно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Индивидуальные консультации по цифровой грамотности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 запросу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ежедневно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Консультации по вопросам пенсионного и социального обеспечения, личный прием граждан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 запросу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103</Words>
  <Application>Microsoft Office PowerPoint</Application>
  <PresentationFormat>Произвольный</PresentationFormat>
  <Paragraphs>28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КОТЕЛЬНИКОВА Ирина Сергеевна</cp:lastModifiedBy>
  <cp:revision>48</cp:revision>
  <cp:lastPrinted>2026-04-23T03:48:45Z</cp:lastPrinted>
  <dcterms:created xsi:type="dcterms:W3CDTF">2025-11-06T11:20:25Z</dcterms:created>
  <dcterms:modified xsi:type="dcterms:W3CDTF">2026-08-31T06:02:24Z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