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</p:sldIdLst>
  <p:sldSz cx="7556500" cy="10693400"/>
  <p:notesSz cx="7556500" cy="10693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D0D8E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084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684EF-9C4F-4DAA-A49E-98666588E5C1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7C7D6-F286-4F86-B6CD-308CE0F329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8988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A5494-2B52-4680-A3BB-3EC9D7874BF9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68B5D-0D0C-4E75-A40C-B153BE2A3D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0738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66389-5E4D-4C0A-8109-9BA340DA5E8C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68564-ED87-4143-BE9F-3EFFC8A4B0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097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8959C-CEB0-4205-B013-D2F788A2CFB6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CE8DA-38A2-4542-92CA-D21C52BF78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5394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3F387-38F9-48DD-9E1C-981698F3BA58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9C876-050A-406B-B23A-4809910468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196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Holder 2"/>
          <p:cNvSpPr>
            <a:spLocks noGrp="1"/>
          </p:cNvSpPr>
          <p:nvPr>
            <p:ph type="title"/>
          </p:nvPr>
        </p:nvSpPr>
        <p:spPr bwMode="auto">
          <a:xfrm>
            <a:off x="4822825" y="317500"/>
            <a:ext cx="2316163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altLang="ru-RU" smtClean="0"/>
          </a:p>
        </p:txBody>
      </p:sp>
      <p:sp>
        <p:nvSpPr>
          <p:cNvPr id="1027" name="Holder 3"/>
          <p:cNvSpPr>
            <a:spLocks noGrp="1"/>
          </p:cNvSpPr>
          <p:nvPr>
            <p:ph type="body" idx="1"/>
          </p:nvPr>
        </p:nvSpPr>
        <p:spPr bwMode="auto">
          <a:xfrm>
            <a:off x="377825" y="2459038"/>
            <a:ext cx="6807200" cy="705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altLang="ru-RU" smtClean="0"/>
          </a:p>
        </p:txBody>
      </p:sp>
      <p:sp>
        <p:nvSpPr>
          <p:cNvPr id="1028" name="Holder 4"/>
          <p:cNvSpPr>
            <a:spLocks noGrp="1"/>
          </p:cNvSpPr>
          <p:nvPr>
            <p:ph type="ftr" sz="quarter" idx="5"/>
          </p:nvPr>
        </p:nvSpPr>
        <p:spPr bwMode="auto">
          <a:xfrm>
            <a:off x="2571750" y="9944100"/>
            <a:ext cx="241935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Holder 5"/>
          <p:cNvSpPr>
            <a:spLocks noGrp="1"/>
          </p:cNvSpPr>
          <p:nvPr>
            <p:ph type="dt" sz="half" idx="6"/>
          </p:nvPr>
        </p:nvSpPr>
        <p:spPr bwMode="auto">
          <a:xfrm>
            <a:off x="377825" y="9944100"/>
            <a:ext cx="17399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ABC8126-3F25-41A7-86C7-7D6937123661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1030" name="Holder 6"/>
          <p:cNvSpPr>
            <a:spLocks noGrp="1"/>
          </p:cNvSpPr>
          <p:nvPr>
            <p:ph type="sldNum" sz="quarter" idx="7"/>
          </p:nvPr>
        </p:nvSpPr>
        <p:spPr bwMode="auto">
          <a:xfrm>
            <a:off x="5445125" y="9944100"/>
            <a:ext cx="17399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E706244-132E-4751-984B-3166392324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5.png"/><Relationship Id="rId3" Type="http://schemas.openxmlformats.org/officeDocument/2006/relationships/image" Target="../media/image7.png"/><Relationship Id="rId21" Type="http://schemas.openxmlformats.org/officeDocument/2006/relationships/image" Target="../media/image20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4.png"/><Relationship Id="rId2" Type="http://schemas.openxmlformats.org/officeDocument/2006/relationships/image" Target="../media/image1.png"/><Relationship Id="rId16" Type="http://schemas.openxmlformats.org/officeDocument/2006/relationships/image" Target="../media/image3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2.png"/><Relationship Id="rId10" Type="http://schemas.openxmlformats.org/officeDocument/2006/relationships/image" Target="../media/image14.png"/><Relationship Id="rId19" Type="http://schemas.openxmlformats.org/officeDocument/2006/relationships/image" Target="../media/image6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5.png"/><Relationship Id="rId3" Type="http://schemas.openxmlformats.org/officeDocument/2006/relationships/image" Target="../media/image7.png"/><Relationship Id="rId21" Type="http://schemas.openxmlformats.org/officeDocument/2006/relationships/image" Target="../media/image20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4.png"/><Relationship Id="rId2" Type="http://schemas.openxmlformats.org/officeDocument/2006/relationships/image" Target="../media/image1.png"/><Relationship Id="rId16" Type="http://schemas.openxmlformats.org/officeDocument/2006/relationships/image" Target="../media/image3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2.png"/><Relationship Id="rId10" Type="http://schemas.openxmlformats.org/officeDocument/2006/relationships/image" Target="../media/image14.png"/><Relationship Id="rId19" Type="http://schemas.openxmlformats.org/officeDocument/2006/relationships/image" Target="../media/image6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5.png"/><Relationship Id="rId3" Type="http://schemas.openxmlformats.org/officeDocument/2006/relationships/image" Target="../media/image7.png"/><Relationship Id="rId21" Type="http://schemas.openxmlformats.org/officeDocument/2006/relationships/image" Target="../media/image20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4.png"/><Relationship Id="rId2" Type="http://schemas.openxmlformats.org/officeDocument/2006/relationships/image" Target="../media/image1.png"/><Relationship Id="rId16" Type="http://schemas.openxmlformats.org/officeDocument/2006/relationships/image" Target="../media/image3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2.png"/><Relationship Id="rId10" Type="http://schemas.openxmlformats.org/officeDocument/2006/relationships/image" Target="../media/image14.png"/><Relationship Id="rId19" Type="http://schemas.openxmlformats.org/officeDocument/2006/relationships/image" Target="../media/image6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object 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object 35"/>
          <p:cNvSpPr>
            <a:spLocks/>
          </p:cNvSpPr>
          <p:nvPr/>
        </p:nvSpPr>
        <p:spPr bwMode="auto">
          <a:xfrm>
            <a:off x="111125" y="7000875"/>
            <a:ext cx="7345363" cy="3582988"/>
          </a:xfrm>
          <a:custGeom>
            <a:avLst/>
            <a:gdLst>
              <a:gd name="T0" fmla="*/ 1587 w 7345680"/>
              <a:gd name="T1" fmla="*/ 3567468 h 3583940"/>
              <a:gd name="T2" fmla="*/ 7339669 w 7345680"/>
              <a:gd name="T3" fmla="*/ 1392249 h 3583940"/>
              <a:gd name="T4" fmla="*/ 7192794 w 7345680"/>
              <a:gd name="T5" fmla="*/ 1418292 h 3583940"/>
              <a:gd name="T6" fmla="*/ 7039412 w 7345680"/>
              <a:gd name="T7" fmla="*/ 1441739 h 3583940"/>
              <a:gd name="T8" fmla="*/ 6879841 w 7345680"/>
              <a:gd name="T9" fmla="*/ 1462530 h 3583940"/>
              <a:gd name="T10" fmla="*/ 6714514 w 7345680"/>
              <a:gd name="T11" fmla="*/ 1480615 h 3583940"/>
              <a:gd name="T12" fmla="*/ 6543730 w 7345680"/>
              <a:gd name="T13" fmla="*/ 1495935 h 3583940"/>
              <a:gd name="T14" fmla="*/ 6367827 w 7345680"/>
              <a:gd name="T15" fmla="*/ 1508435 h 3583940"/>
              <a:gd name="T16" fmla="*/ 6187167 w 7345680"/>
              <a:gd name="T17" fmla="*/ 1518056 h 3583940"/>
              <a:gd name="T18" fmla="*/ 6002091 w 7345680"/>
              <a:gd name="T19" fmla="*/ 1524745 h 3583940"/>
              <a:gd name="T20" fmla="*/ 5812940 w 7345680"/>
              <a:gd name="T21" fmla="*/ 1528444 h 3583940"/>
              <a:gd name="T22" fmla="*/ 5620064 w 7345680"/>
              <a:gd name="T23" fmla="*/ 1529097 h 3583940"/>
              <a:gd name="T24" fmla="*/ 5423818 w 7345680"/>
              <a:gd name="T25" fmla="*/ 1526650 h 3583940"/>
              <a:gd name="T26" fmla="*/ 5224533 w 7345680"/>
              <a:gd name="T27" fmla="*/ 1521048 h 3583940"/>
              <a:gd name="T28" fmla="*/ 5022598 w 7345680"/>
              <a:gd name="T29" fmla="*/ 1512231 h 3583940"/>
              <a:gd name="T30" fmla="*/ 4818293 w 7345680"/>
              <a:gd name="T31" fmla="*/ 1500142 h 3583940"/>
              <a:gd name="T32" fmla="*/ 4611988 w 7345680"/>
              <a:gd name="T33" fmla="*/ 1484731 h 3583940"/>
              <a:gd name="T34" fmla="*/ 4404039 w 7345680"/>
              <a:gd name="T35" fmla="*/ 1465937 h 3583940"/>
              <a:gd name="T36" fmla="*/ 4194822 w 7345680"/>
              <a:gd name="T37" fmla="*/ 1443706 h 3583940"/>
              <a:gd name="T38" fmla="*/ 3984620 w 7345680"/>
              <a:gd name="T39" fmla="*/ 1417983 h 3583940"/>
              <a:gd name="T40" fmla="*/ 3773803 w 7345680"/>
              <a:gd name="T41" fmla="*/ 1388710 h 3583940"/>
              <a:gd name="T42" fmla="*/ 3562744 w 7345680"/>
              <a:gd name="T43" fmla="*/ 1355830 h 3583940"/>
              <a:gd name="T44" fmla="*/ 3351751 w 7345680"/>
              <a:gd name="T45" fmla="*/ 1319288 h 3583940"/>
              <a:gd name="T46" fmla="*/ 3141207 w 7345680"/>
              <a:gd name="T47" fmla="*/ 1279031 h 3583940"/>
              <a:gd name="T48" fmla="*/ 2931440 w 7345680"/>
              <a:gd name="T49" fmla="*/ 1235001 h 3583940"/>
              <a:gd name="T50" fmla="*/ 2774820 w 7345680"/>
              <a:gd name="T51" fmla="*/ 1199465 h 3583940"/>
              <a:gd name="T52" fmla="*/ 2670831 w 7345680"/>
              <a:gd name="T53" fmla="*/ 1174569 h 3583940"/>
              <a:gd name="T54" fmla="*/ 2567225 w 7345680"/>
              <a:gd name="T55" fmla="*/ 1148697 h 3583940"/>
              <a:gd name="T56" fmla="*/ 2464080 w 7345680"/>
              <a:gd name="T57" fmla="*/ 1121841 h 3583940"/>
              <a:gd name="T58" fmla="*/ 2361382 w 7345680"/>
              <a:gd name="T59" fmla="*/ 1093997 h 3583940"/>
              <a:gd name="T60" fmla="*/ 2259204 w 7345680"/>
              <a:gd name="T61" fmla="*/ 1065159 h 3583940"/>
              <a:gd name="T62" fmla="*/ 2157593 w 7345680"/>
              <a:gd name="T63" fmla="*/ 1035313 h 3583940"/>
              <a:gd name="T64" fmla="*/ 2056592 w 7345680"/>
              <a:gd name="T65" fmla="*/ 1004460 h 3583940"/>
              <a:gd name="T66" fmla="*/ 1956242 w 7345680"/>
              <a:gd name="T67" fmla="*/ 972592 h 3583940"/>
              <a:gd name="T68" fmla="*/ 1856577 w 7345680"/>
              <a:gd name="T69" fmla="*/ 939697 h 3583940"/>
              <a:gd name="T70" fmla="*/ 1757642 w 7345680"/>
              <a:gd name="T71" fmla="*/ 905773 h 3583940"/>
              <a:gd name="T72" fmla="*/ 1659486 w 7345680"/>
              <a:gd name="T73" fmla="*/ 870812 h 3583940"/>
              <a:gd name="T74" fmla="*/ 1562169 w 7345680"/>
              <a:gd name="T75" fmla="*/ 834805 h 3583940"/>
              <a:gd name="T76" fmla="*/ 1465701 w 7345680"/>
              <a:gd name="T77" fmla="*/ 797746 h 3583940"/>
              <a:gd name="T78" fmla="*/ 1370141 w 7345680"/>
              <a:gd name="T79" fmla="*/ 759628 h 3583940"/>
              <a:gd name="T80" fmla="*/ 1275533 w 7345680"/>
              <a:gd name="T81" fmla="*/ 720443 h 3583940"/>
              <a:gd name="T82" fmla="*/ 1181920 w 7345680"/>
              <a:gd name="T83" fmla="*/ 680187 h 3583940"/>
              <a:gd name="T84" fmla="*/ 1089345 w 7345680"/>
              <a:gd name="T85" fmla="*/ 638850 h 3583940"/>
              <a:gd name="T86" fmla="*/ 997853 w 7345680"/>
              <a:gd name="T87" fmla="*/ 596423 h 3583940"/>
              <a:gd name="T88" fmla="*/ 907486 w 7345680"/>
              <a:gd name="T89" fmla="*/ 552910 h 3583940"/>
              <a:gd name="T90" fmla="*/ 818287 w 7345680"/>
              <a:gd name="T91" fmla="*/ 508288 h 3583940"/>
              <a:gd name="T92" fmla="*/ 730295 w 7345680"/>
              <a:gd name="T93" fmla="*/ 462563 h 3583940"/>
              <a:gd name="T94" fmla="*/ 643550 w 7345680"/>
              <a:gd name="T95" fmla="*/ 415714 h 3583940"/>
              <a:gd name="T96" fmla="*/ 558116 w 7345680"/>
              <a:gd name="T97" fmla="*/ 367752 h 3583940"/>
              <a:gd name="T98" fmla="*/ 474024 w 7345680"/>
              <a:gd name="T99" fmla="*/ 318658 h 3583940"/>
              <a:gd name="T100" fmla="*/ 391299 w 7345680"/>
              <a:gd name="T101" fmla="*/ 268435 h 3583940"/>
              <a:gd name="T102" fmla="*/ 310020 w 7345680"/>
              <a:gd name="T103" fmla="*/ 217055 h 3583940"/>
              <a:gd name="T104" fmla="*/ 230195 w 7345680"/>
              <a:gd name="T105" fmla="*/ 164533 h 3583940"/>
              <a:gd name="T106" fmla="*/ 151885 w 7345680"/>
              <a:gd name="T107" fmla="*/ 110855 h 3583940"/>
              <a:gd name="T108" fmla="*/ 75150 w 7345680"/>
              <a:gd name="T109" fmla="*/ 56012 h 3583940"/>
              <a:gd name="T110" fmla="*/ 0 w 7345680"/>
              <a:gd name="T111" fmla="*/ 0 h 358394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345680"/>
              <a:gd name="T169" fmla="*/ 0 h 3583940"/>
              <a:gd name="T170" fmla="*/ 7345680 w 7345680"/>
              <a:gd name="T171" fmla="*/ 3583940 h 358394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grpSp>
        <p:nvGrpSpPr>
          <p:cNvPr id="2052" name="Группа 1"/>
          <p:cNvGrpSpPr>
            <a:grpSpLocks/>
          </p:cNvGrpSpPr>
          <p:nvPr/>
        </p:nvGrpSpPr>
        <p:grpSpPr bwMode="auto">
          <a:xfrm>
            <a:off x="644525" y="8177213"/>
            <a:ext cx="1147763" cy="131762"/>
            <a:chOff x="644464" y="8176450"/>
            <a:chExt cx="1147890" cy="132842"/>
          </a:xfrm>
        </p:grpSpPr>
        <p:pic>
          <p:nvPicPr>
            <p:cNvPr id="2120" name="object 3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21" name="object 37"/>
            <p:cNvSpPr>
              <a:spLocks/>
            </p:cNvSpPr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>
                <a:gd name="T0" fmla="*/ 94272 w 94615"/>
                <a:gd name="T1" fmla="*/ 0 h 129540"/>
                <a:gd name="T2" fmla="*/ 0 w 94615"/>
                <a:gd name="T3" fmla="*/ 0 h 129540"/>
                <a:gd name="T4" fmla="*/ 0 w 94615"/>
                <a:gd name="T5" fmla="*/ 20320 h 129540"/>
                <a:gd name="T6" fmla="*/ 0 w 94615"/>
                <a:gd name="T7" fmla="*/ 59690 h 129540"/>
                <a:gd name="T8" fmla="*/ 0 w 94615"/>
                <a:gd name="T9" fmla="*/ 79993 h 129540"/>
                <a:gd name="T10" fmla="*/ 0 w 94615"/>
                <a:gd name="T11" fmla="*/ 129523 h 129540"/>
                <a:gd name="T12" fmla="*/ 23952 w 94615"/>
                <a:gd name="T13" fmla="*/ 129523 h 129540"/>
                <a:gd name="T14" fmla="*/ 23952 w 94615"/>
                <a:gd name="T15" fmla="*/ 79993 h 129540"/>
                <a:gd name="T16" fmla="*/ 86321 w 94615"/>
                <a:gd name="T17" fmla="*/ 79993 h 129540"/>
                <a:gd name="T18" fmla="*/ 86321 w 94615"/>
                <a:gd name="T19" fmla="*/ 59690 h 129540"/>
                <a:gd name="T20" fmla="*/ 23952 w 94615"/>
                <a:gd name="T21" fmla="*/ 59690 h 129540"/>
                <a:gd name="T22" fmla="*/ 23952 w 94615"/>
                <a:gd name="T23" fmla="*/ 20320 h 129540"/>
                <a:gd name="T24" fmla="*/ 94272 w 94615"/>
                <a:gd name="T25" fmla="*/ 20320 h 129540"/>
                <a:gd name="T26" fmla="*/ 94272 w 94615"/>
                <a:gd name="T27" fmla="*/ 0 h 12954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4615"/>
                <a:gd name="T43" fmla="*/ 0 h 129540"/>
                <a:gd name="T44" fmla="*/ 94615 w 94615"/>
                <a:gd name="T45" fmla="*/ 129540 h 12954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2122" name="object 3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8787" y="8176459"/>
              <a:ext cx="292329" cy="132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23" name="object 3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24" name="object 4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25" name="object 41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53" name="object 42"/>
          <p:cNvSpPr>
            <a:spLocks noGrp="1"/>
          </p:cNvSpPr>
          <p:nvPr>
            <p:ph type="title"/>
          </p:nvPr>
        </p:nvSpPr>
        <p:spPr/>
        <p:txBody>
          <a:bodyPr tIns="81280"/>
          <a:lstStyle/>
          <a:p>
            <a:pPr marL="438150" indent="-427038" algn="r" eaLnBrk="1" hangingPunct="1">
              <a:lnSpc>
                <a:spcPts val="2700"/>
              </a:lnSpc>
            </a:pPr>
            <a:r>
              <a:rPr lang="ru-RU" altLang="ru-RU" smtClean="0">
                <a:latin typeface="Calibri" pitchFamily="34" charset="0"/>
                <a:ea typeface="Calibri" pitchFamily="34" charset="0"/>
                <a:cs typeface="Calibri" pitchFamily="34" charset="0"/>
              </a:rPr>
              <a:t>МЕРОПРИЯТИЯ НА МАЙ</a:t>
            </a:r>
            <a:br>
              <a:rPr lang="ru-RU" altLang="ru-RU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ru-RU" altLang="ru-RU" smtClean="0">
                <a:latin typeface="Calibri" pitchFamily="34" charset="0"/>
                <a:ea typeface="Calibri" pitchFamily="34" charset="0"/>
                <a:cs typeface="Calibri" pitchFamily="34" charset="0"/>
              </a:rPr>
              <a:t>2026</a:t>
            </a:r>
          </a:p>
        </p:txBody>
      </p:sp>
      <p:sp>
        <p:nvSpPr>
          <p:cNvPr id="2054" name="object 43"/>
          <p:cNvSpPr txBox="1">
            <a:spLocks noChangeArrowheads="1"/>
          </p:cNvSpPr>
          <p:nvPr/>
        </p:nvSpPr>
        <p:spPr bwMode="auto">
          <a:xfrm>
            <a:off x="628650" y="8394700"/>
            <a:ext cx="5114925" cy="205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4625" rIns="0" bIns="0">
            <a:spAutoFit/>
          </a:bodyPr>
          <a:lstStyle>
            <a:lvl1pPr marL="127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76000"/>
              </a:lnSpc>
              <a:spcBef>
                <a:spcPts val="1375"/>
              </a:spcBef>
            </a:pPr>
            <a:r>
              <a:rPr lang="ru-RU" altLang="ru-RU" sz="4400" b="1">
                <a:solidFill>
                  <a:srgbClr val="FFFFFF"/>
                </a:solidFill>
              </a:rPr>
              <a:t>ПРИХОДИТЕ, МЫ ВАС ЖДЕМ!</a:t>
            </a:r>
            <a:endParaRPr lang="ru-RU" altLang="ru-RU" sz="4400">
              <a:solidFill>
                <a:srgbClr val="000000"/>
              </a:solidFill>
            </a:endParaRPr>
          </a:p>
          <a:p>
            <a:pPr eaLnBrk="1" hangingPunct="1">
              <a:lnSpc>
                <a:spcPts val="1425"/>
              </a:lnSpc>
              <a:spcBef>
                <a:spcPts val="1038"/>
              </a:spcBef>
            </a:pPr>
            <a:r>
              <a:rPr lang="ru-RU" altLang="ru-RU" sz="1300">
                <a:solidFill>
                  <a:srgbClr val="FFFFFF"/>
                </a:solidFill>
              </a:rPr>
              <a:t>Наши контакты:</a:t>
            </a:r>
            <a:endParaRPr lang="ru-RU" altLang="ru-RU" sz="1300">
              <a:solidFill>
                <a:srgbClr val="000000"/>
              </a:solidFill>
            </a:endParaRPr>
          </a:p>
          <a:p>
            <a:pPr eaLnBrk="1" hangingPunct="1">
              <a:lnSpc>
                <a:spcPts val="1300"/>
              </a:lnSpc>
              <a:spcBef>
                <a:spcPts val="125"/>
              </a:spcBef>
            </a:pPr>
            <a:r>
              <a:rPr lang="ru-RU" altLang="ru-RU" sz="1300">
                <a:solidFill>
                  <a:srgbClr val="FFFFFF"/>
                </a:solidFill>
              </a:rPr>
              <a:t>Адрес: 157000, Костромская область, г. Буй, ул. 1Мая,  д. 18 </a:t>
            </a:r>
          </a:p>
          <a:p>
            <a:pPr eaLnBrk="1" hangingPunct="1">
              <a:lnSpc>
                <a:spcPts val="1300"/>
              </a:lnSpc>
              <a:spcBef>
                <a:spcPts val="125"/>
              </a:spcBef>
            </a:pPr>
            <a:r>
              <a:rPr lang="ru-RU" altLang="ru-RU" sz="1300">
                <a:solidFill>
                  <a:srgbClr val="FFFFFF"/>
                </a:solidFill>
              </a:rPr>
              <a:t>Контактный номер: (49435)41858</a:t>
            </a:r>
          </a:p>
          <a:p>
            <a:pPr eaLnBrk="1" hangingPunct="1">
              <a:lnSpc>
                <a:spcPts val="1300"/>
              </a:lnSpc>
              <a:spcBef>
                <a:spcPts val="125"/>
              </a:spcBef>
            </a:pPr>
            <a:r>
              <a:rPr lang="ru-RU" altLang="ru-RU" sz="1300">
                <a:solidFill>
                  <a:srgbClr val="FFFFFF"/>
                </a:solidFill>
              </a:rPr>
              <a:t>ФИО: Смирнова Елена Алексеевна</a:t>
            </a:r>
          </a:p>
        </p:txBody>
      </p:sp>
      <p:sp>
        <p:nvSpPr>
          <p:cNvPr id="2055" name="object 44"/>
          <p:cNvSpPr txBox="1">
            <a:spLocks noChangeArrowheads="1"/>
          </p:cNvSpPr>
          <p:nvPr/>
        </p:nvSpPr>
        <p:spPr bwMode="auto">
          <a:xfrm>
            <a:off x="3819525" y="7361238"/>
            <a:ext cx="3297238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indent="1947863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13000"/>
              </a:lnSpc>
              <a:spcBef>
                <a:spcPts val="100"/>
              </a:spcBef>
            </a:pPr>
            <a:r>
              <a:rPr lang="ru-RU" altLang="ru-RU" sz="1600" b="1">
                <a:solidFill>
                  <a:srgbClr val="58595B"/>
                </a:solidFill>
              </a:rPr>
              <a:t>Время работы: понедельник – четверг 08:00 – 17:00 пятница 08:00 – 16:00</a:t>
            </a:r>
            <a:endParaRPr lang="ru-RU" altLang="ru-RU" sz="1600">
              <a:solidFill>
                <a:srgbClr val="000000"/>
              </a:solidFill>
            </a:endParaRPr>
          </a:p>
        </p:txBody>
      </p:sp>
      <p:sp>
        <p:nvSpPr>
          <p:cNvPr id="2056" name="object 45"/>
          <p:cNvSpPr txBox="1">
            <a:spLocks noChangeArrowheads="1"/>
          </p:cNvSpPr>
          <p:nvPr/>
        </p:nvSpPr>
        <p:spPr bwMode="auto">
          <a:xfrm>
            <a:off x="6122988" y="8786813"/>
            <a:ext cx="917575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3019" rIns="0" bIns="0">
            <a:spAutoFit/>
          </a:bodyPr>
          <a:lstStyle>
            <a:lvl1pPr marL="127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800"/>
              </a:lnSpc>
              <a:spcBef>
                <a:spcPts val="263"/>
              </a:spcBef>
            </a:pPr>
            <a:r>
              <a:rPr lang="ru-RU" altLang="ru-RU" sz="800">
                <a:solidFill>
                  <a:srgbClr val="FFFFFF"/>
                </a:solidFill>
              </a:rPr>
              <a:t>Отделение Фонда пенсионного</a:t>
            </a:r>
            <a:endParaRPr lang="ru-RU" altLang="ru-RU" sz="800">
              <a:solidFill>
                <a:srgbClr val="000000"/>
              </a:solidFill>
            </a:endParaRPr>
          </a:p>
          <a:p>
            <a:pPr eaLnBrk="1" hangingPunct="1">
              <a:lnSpc>
                <a:spcPts val="800"/>
              </a:lnSpc>
              <a:spcBef>
                <a:spcPct val="0"/>
              </a:spcBef>
            </a:pPr>
            <a:r>
              <a:rPr lang="ru-RU" altLang="ru-RU" sz="800">
                <a:solidFill>
                  <a:srgbClr val="FFFFFF"/>
                </a:solidFill>
              </a:rPr>
              <a:t>и социального страхования РФ</a:t>
            </a:r>
            <a:endParaRPr lang="ru-RU" altLang="ru-RU" sz="800">
              <a:solidFill>
                <a:srgbClr val="000000"/>
              </a:solidFill>
            </a:endParaRPr>
          </a:p>
          <a:p>
            <a:pPr eaLnBrk="1" hangingPunct="1">
              <a:lnSpc>
                <a:spcPts val="800"/>
              </a:lnSpc>
              <a:spcBef>
                <a:spcPct val="0"/>
              </a:spcBef>
            </a:pPr>
            <a:r>
              <a:rPr lang="ru-RU" altLang="ru-RU" sz="800">
                <a:solidFill>
                  <a:srgbClr val="FFFFFF"/>
                </a:solidFill>
              </a:rPr>
              <a:t>по Костромской области</a:t>
            </a:r>
            <a:endParaRPr lang="ru-RU" altLang="ru-RU" sz="800">
              <a:solidFill>
                <a:srgbClr val="000000"/>
              </a:solidFill>
            </a:endParaRPr>
          </a:p>
        </p:txBody>
      </p:sp>
      <p:grpSp>
        <p:nvGrpSpPr>
          <p:cNvPr id="2057" name="Группа 103"/>
          <p:cNvGrpSpPr>
            <a:grpSpLocks/>
          </p:cNvGrpSpPr>
          <p:nvPr/>
        </p:nvGrpSpPr>
        <p:grpSpPr bwMode="auto">
          <a:xfrm>
            <a:off x="512763" y="488950"/>
            <a:ext cx="2517775" cy="984250"/>
            <a:chOff x="512394" y="489204"/>
            <a:chExt cx="2518182" cy="983928"/>
          </a:xfrm>
        </p:grpSpPr>
        <p:pic>
          <p:nvPicPr>
            <p:cNvPr id="2100" name="object 49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01" name="object 50"/>
            <p:cNvSpPr>
              <a:spLocks/>
            </p:cNvSpPr>
            <p:nvPr/>
          </p:nvSpPr>
          <p:spPr bwMode="auto">
            <a:xfrm>
              <a:off x="1577060" y="814692"/>
              <a:ext cx="295275" cy="185420"/>
            </a:xfrm>
            <a:custGeom>
              <a:avLst/>
              <a:gdLst>
                <a:gd name="T0" fmla="*/ 149402 w 295275"/>
                <a:gd name="T1" fmla="*/ 132097 h 185419"/>
                <a:gd name="T2" fmla="*/ 126225 w 295275"/>
                <a:gd name="T3" fmla="*/ 132097 h 185419"/>
                <a:gd name="T4" fmla="*/ 126225 w 295275"/>
                <a:gd name="T5" fmla="*/ 0 h 185419"/>
                <a:gd name="T6" fmla="*/ 104965 w 295275"/>
                <a:gd name="T7" fmla="*/ 0 h 185419"/>
                <a:gd name="T8" fmla="*/ 104965 w 295275"/>
                <a:gd name="T9" fmla="*/ 132097 h 185419"/>
                <a:gd name="T10" fmla="*/ 21259 w 295275"/>
                <a:gd name="T11" fmla="*/ 132097 h 185419"/>
                <a:gd name="T12" fmla="*/ 21259 w 295275"/>
                <a:gd name="T13" fmla="*/ 0 h 185419"/>
                <a:gd name="T14" fmla="*/ 0 w 295275"/>
                <a:gd name="T15" fmla="*/ 0 h 185419"/>
                <a:gd name="T16" fmla="*/ 0 w 295275"/>
                <a:gd name="T17" fmla="*/ 132097 h 185419"/>
                <a:gd name="T18" fmla="*/ 0 w 295275"/>
                <a:gd name="T19" fmla="*/ 151147 h 185419"/>
                <a:gd name="T20" fmla="*/ 129438 w 295275"/>
                <a:gd name="T21" fmla="*/ 151147 h 185419"/>
                <a:gd name="T22" fmla="*/ 129438 w 295275"/>
                <a:gd name="T23" fmla="*/ 185437 h 185419"/>
                <a:gd name="T24" fmla="*/ 149402 w 295275"/>
                <a:gd name="T25" fmla="*/ 185437 h 185419"/>
                <a:gd name="T26" fmla="*/ 149402 w 295275"/>
                <a:gd name="T27" fmla="*/ 151147 h 185419"/>
                <a:gd name="T28" fmla="*/ 149402 w 295275"/>
                <a:gd name="T29" fmla="*/ 132097 h 185419"/>
                <a:gd name="T30" fmla="*/ 295008 w 295275"/>
                <a:gd name="T31" fmla="*/ 132097 h 185419"/>
                <a:gd name="T32" fmla="*/ 207429 w 295275"/>
                <a:gd name="T33" fmla="*/ 132097 h 185419"/>
                <a:gd name="T34" fmla="*/ 207429 w 295275"/>
                <a:gd name="T35" fmla="*/ 83820 h 185419"/>
                <a:gd name="T36" fmla="*/ 282778 w 295275"/>
                <a:gd name="T37" fmla="*/ 83820 h 185419"/>
                <a:gd name="T38" fmla="*/ 282778 w 295275"/>
                <a:gd name="T39" fmla="*/ 64770 h 185419"/>
                <a:gd name="T40" fmla="*/ 207429 w 295275"/>
                <a:gd name="T41" fmla="*/ 64770 h 185419"/>
                <a:gd name="T42" fmla="*/ 207429 w 295275"/>
                <a:gd name="T43" fmla="*/ 19050 h 185419"/>
                <a:gd name="T44" fmla="*/ 291998 w 295275"/>
                <a:gd name="T45" fmla="*/ 19050 h 185419"/>
                <a:gd name="T46" fmla="*/ 291998 w 295275"/>
                <a:gd name="T47" fmla="*/ 0 h 185419"/>
                <a:gd name="T48" fmla="*/ 185966 w 295275"/>
                <a:gd name="T49" fmla="*/ 0 h 185419"/>
                <a:gd name="T50" fmla="*/ 185966 w 295275"/>
                <a:gd name="T51" fmla="*/ 19050 h 185419"/>
                <a:gd name="T52" fmla="*/ 185966 w 295275"/>
                <a:gd name="T53" fmla="*/ 64770 h 185419"/>
                <a:gd name="T54" fmla="*/ 185966 w 295275"/>
                <a:gd name="T55" fmla="*/ 83820 h 185419"/>
                <a:gd name="T56" fmla="*/ 185966 w 295275"/>
                <a:gd name="T57" fmla="*/ 132097 h 185419"/>
                <a:gd name="T58" fmla="*/ 185966 w 295275"/>
                <a:gd name="T59" fmla="*/ 151147 h 185419"/>
                <a:gd name="T60" fmla="*/ 295008 w 295275"/>
                <a:gd name="T61" fmla="*/ 151147 h 185419"/>
                <a:gd name="T62" fmla="*/ 295008 w 295275"/>
                <a:gd name="T63" fmla="*/ 132097 h 18541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95275"/>
                <a:gd name="T97" fmla="*/ 0 h 185419"/>
                <a:gd name="T98" fmla="*/ 295275 w 295275"/>
                <a:gd name="T99" fmla="*/ 185419 h 18541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grpSp>
          <p:nvGrpSpPr>
            <p:cNvPr id="2102" name="object 51"/>
            <p:cNvGrpSpPr>
              <a:grpSpLocks/>
            </p:cNvGrpSpPr>
            <p:nvPr/>
          </p:nvGrpSpPr>
          <p:grpSpPr bwMode="auto"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118" name="object 52"/>
              <p:cNvSpPr>
                <a:spLocks/>
              </p:cNvSpPr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>
                  <a:gd name="T0" fmla="*/ 129222 w 290830"/>
                  <a:gd name="T1" fmla="*/ 381 h 151130"/>
                  <a:gd name="T2" fmla="*/ 107759 w 290830"/>
                  <a:gd name="T3" fmla="*/ 381 h 151130"/>
                  <a:gd name="T4" fmla="*/ 107759 w 290830"/>
                  <a:gd name="T5" fmla="*/ 65151 h 151130"/>
                  <a:gd name="T6" fmla="*/ 21463 w 290830"/>
                  <a:gd name="T7" fmla="*/ 65151 h 151130"/>
                  <a:gd name="T8" fmla="*/ 21463 w 290830"/>
                  <a:gd name="T9" fmla="*/ 381 h 151130"/>
                  <a:gd name="T10" fmla="*/ 0 w 290830"/>
                  <a:gd name="T11" fmla="*/ 381 h 151130"/>
                  <a:gd name="T12" fmla="*/ 0 w 290830"/>
                  <a:gd name="T13" fmla="*/ 65151 h 151130"/>
                  <a:gd name="T14" fmla="*/ 0 w 290830"/>
                  <a:gd name="T15" fmla="*/ 84201 h 151130"/>
                  <a:gd name="T16" fmla="*/ 0 w 290830"/>
                  <a:gd name="T17" fmla="*/ 150241 h 151130"/>
                  <a:gd name="T18" fmla="*/ 21463 w 290830"/>
                  <a:gd name="T19" fmla="*/ 150241 h 151130"/>
                  <a:gd name="T20" fmla="*/ 21463 w 290830"/>
                  <a:gd name="T21" fmla="*/ 84201 h 151130"/>
                  <a:gd name="T22" fmla="*/ 107759 w 290830"/>
                  <a:gd name="T23" fmla="*/ 84201 h 151130"/>
                  <a:gd name="T24" fmla="*/ 107759 w 290830"/>
                  <a:gd name="T25" fmla="*/ 150241 h 151130"/>
                  <a:gd name="T26" fmla="*/ 129222 w 290830"/>
                  <a:gd name="T27" fmla="*/ 150241 h 151130"/>
                  <a:gd name="T28" fmla="*/ 129222 w 290830"/>
                  <a:gd name="T29" fmla="*/ 84201 h 151130"/>
                  <a:gd name="T30" fmla="*/ 129222 w 290830"/>
                  <a:gd name="T31" fmla="*/ 65151 h 151130"/>
                  <a:gd name="T32" fmla="*/ 129222 w 290830"/>
                  <a:gd name="T33" fmla="*/ 381 h 151130"/>
                  <a:gd name="T34" fmla="*/ 290398 w 290830"/>
                  <a:gd name="T35" fmla="*/ 0 h 151130"/>
                  <a:gd name="T36" fmla="*/ 166535 w 290830"/>
                  <a:gd name="T37" fmla="*/ 0 h 151130"/>
                  <a:gd name="T38" fmla="*/ 166535 w 290830"/>
                  <a:gd name="T39" fmla="*/ 19050 h 151130"/>
                  <a:gd name="T40" fmla="*/ 217843 w 290830"/>
                  <a:gd name="T41" fmla="*/ 19050 h 151130"/>
                  <a:gd name="T42" fmla="*/ 217843 w 290830"/>
                  <a:gd name="T43" fmla="*/ 151130 h 151130"/>
                  <a:gd name="T44" fmla="*/ 238874 w 290830"/>
                  <a:gd name="T45" fmla="*/ 151130 h 151130"/>
                  <a:gd name="T46" fmla="*/ 238874 w 290830"/>
                  <a:gd name="T47" fmla="*/ 19050 h 151130"/>
                  <a:gd name="T48" fmla="*/ 290398 w 290830"/>
                  <a:gd name="T49" fmla="*/ 19050 h 151130"/>
                  <a:gd name="T50" fmla="*/ 290398 w 290830"/>
                  <a:gd name="T51" fmla="*/ 0 h 15113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90830"/>
                  <a:gd name="T79" fmla="*/ 0 h 151130"/>
                  <a:gd name="T80" fmla="*/ 290830 w 290830"/>
                  <a:gd name="T81" fmla="*/ 151130 h 15113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2119" name="object 53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103" name="object 5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104" name="object 55"/>
            <p:cNvGrpSpPr>
              <a:grpSpLocks/>
            </p:cNvGrpSpPr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116" name="object 56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17" name="object 57"/>
              <p:cNvSpPr>
                <a:spLocks/>
              </p:cNvSpPr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>
                  <a:gd name="T0" fmla="*/ 104749 w 522605"/>
                  <a:gd name="T1" fmla="*/ 495 h 183515"/>
                  <a:gd name="T2" fmla="*/ 83718 w 522605"/>
                  <a:gd name="T3" fmla="*/ 495 h 183515"/>
                  <a:gd name="T4" fmla="*/ 83718 w 522605"/>
                  <a:gd name="T5" fmla="*/ 132080 h 183515"/>
                  <a:gd name="T6" fmla="*/ 104749 w 522605"/>
                  <a:gd name="T7" fmla="*/ 132080 h 183515"/>
                  <a:gd name="T8" fmla="*/ 104749 w 522605"/>
                  <a:gd name="T9" fmla="*/ 495 h 183515"/>
                  <a:gd name="T10" fmla="*/ 210794 w 522605"/>
                  <a:gd name="T11" fmla="*/ 132575 h 183515"/>
                  <a:gd name="T12" fmla="*/ 188252 w 522605"/>
                  <a:gd name="T13" fmla="*/ 132575 h 183515"/>
                  <a:gd name="T14" fmla="*/ 188252 w 522605"/>
                  <a:gd name="T15" fmla="*/ 495 h 183515"/>
                  <a:gd name="T16" fmla="*/ 167220 w 522605"/>
                  <a:gd name="T17" fmla="*/ 495 h 183515"/>
                  <a:gd name="T18" fmla="*/ 167220 w 522605"/>
                  <a:gd name="T19" fmla="*/ 132575 h 183515"/>
                  <a:gd name="T20" fmla="*/ 166789 w 522605"/>
                  <a:gd name="T21" fmla="*/ 132575 h 183515"/>
                  <a:gd name="T22" fmla="*/ 21247 w 522605"/>
                  <a:gd name="T23" fmla="*/ 132575 h 183515"/>
                  <a:gd name="T24" fmla="*/ 21247 w 522605"/>
                  <a:gd name="T25" fmla="*/ 495 h 183515"/>
                  <a:gd name="T26" fmla="*/ 0 w 522605"/>
                  <a:gd name="T27" fmla="*/ 495 h 183515"/>
                  <a:gd name="T28" fmla="*/ 0 w 522605"/>
                  <a:gd name="T29" fmla="*/ 132575 h 183515"/>
                  <a:gd name="T30" fmla="*/ 0 w 522605"/>
                  <a:gd name="T31" fmla="*/ 150355 h 183515"/>
                  <a:gd name="T32" fmla="*/ 166789 w 522605"/>
                  <a:gd name="T33" fmla="*/ 150355 h 183515"/>
                  <a:gd name="T34" fmla="*/ 188252 w 522605"/>
                  <a:gd name="T35" fmla="*/ 150355 h 183515"/>
                  <a:gd name="T36" fmla="*/ 191046 w 522605"/>
                  <a:gd name="T37" fmla="*/ 150355 h 183515"/>
                  <a:gd name="T38" fmla="*/ 191046 w 522605"/>
                  <a:gd name="T39" fmla="*/ 183375 h 183515"/>
                  <a:gd name="T40" fmla="*/ 210794 w 522605"/>
                  <a:gd name="T41" fmla="*/ 183375 h 183515"/>
                  <a:gd name="T42" fmla="*/ 210794 w 522605"/>
                  <a:gd name="T43" fmla="*/ 150355 h 183515"/>
                  <a:gd name="T44" fmla="*/ 210794 w 522605"/>
                  <a:gd name="T45" fmla="*/ 132575 h 183515"/>
                  <a:gd name="T46" fmla="*/ 352691 w 522605"/>
                  <a:gd name="T47" fmla="*/ 132080 h 183515"/>
                  <a:gd name="T48" fmla="*/ 265112 w 522605"/>
                  <a:gd name="T49" fmla="*/ 132080 h 183515"/>
                  <a:gd name="T50" fmla="*/ 265112 w 522605"/>
                  <a:gd name="T51" fmla="*/ 83820 h 183515"/>
                  <a:gd name="T52" fmla="*/ 340461 w 522605"/>
                  <a:gd name="T53" fmla="*/ 83820 h 183515"/>
                  <a:gd name="T54" fmla="*/ 340461 w 522605"/>
                  <a:gd name="T55" fmla="*/ 64770 h 183515"/>
                  <a:gd name="T56" fmla="*/ 265112 w 522605"/>
                  <a:gd name="T57" fmla="*/ 64770 h 183515"/>
                  <a:gd name="T58" fmla="*/ 265112 w 522605"/>
                  <a:gd name="T59" fmla="*/ 19050 h 183515"/>
                  <a:gd name="T60" fmla="*/ 349681 w 522605"/>
                  <a:gd name="T61" fmla="*/ 19050 h 183515"/>
                  <a:gd name="T62" fmla="*/ 349681 w 522605"/>
                  <a:gd name="T63" fmla="*/ 0 h 183515"/>
                  <a:gd name="T64" fmla="*/ 243649 w 522605"/>
                  <a:gd name="T65" fmla="*/ 0 h 183515"/>
                  <a:gd name="T66" fmla="*/ 243649 w 522605"/>
                  <a:gd name="T67" fmla="*/ 19050 h 183515"/>
                  <a:gd name="T68" fmla="*/ 243649 w 522605"/>
                  <a:gd name="T69" fmla="*/ 64770 h 183515"/>
                  <a:gd name="T70" fmla="*/ 243649 w 522605"/>
                  <a:gd name="T71" fmla="*/ 83820 h 183515"/>
                  <a:gd name="T72" fmla="*/ 243649 w 522605"/>
                  <a:gd name="T73" fmla="*/ 132080 h 183515"/>
                  <a:gd name="T74" fmla="*/ 243649 w 522605"/>
                  <a:gd name="T75" fmla="*/ 151130 h 183515"/>
                  <a:gd name="T76" fmla="*/ 352691 w 522605"/>
                  <a:gd name="T77" fmla="*/ 151130 h 183515"/>
                  <a:gd name="T78" fmla="*/ 352691 w 522605"/>
                  <a:gd name="T79" fmla="*/ 132080 h 183515"/>
                  <a:gd name="T80" fmla="*/ 522490 w 522605"/>
                  <a:gd name="T81" fmla="*/ 495 h 183515"/>
                  <a:gd name="T82" fmla="*/ 501027 w 522605"/>
                  <a:gd name="T83" fmla="*/ 495 h 183515"/>
                  <a:gd name="T84" fmla="*/ 501027 w 522605"/>
                  <a:gd name="T85" fmla="*/ 65265 h 183515"/>
                  <a:gd name="T86" fmla="*/ 414731 w 522605"/>
                  <a:gd name="T87" fmla="*/ 65265 h 183515"/>
                  <a:gd name="T88" fmla="*/ 414731 w 522605"/>
                  <a:gd name="T89" fmla="*/ 495 h 183515"/>
                  <a:gd name="T90" fmla="*/ 393268 w 522605"/>
                  <a:gd name="T91" fmla="*/ 495 h 183515"/>
                  <a:gd name="T92" fmla="*/ 393268 w 522605"/>
                  <a:gd name="T93" fmla="*/ 65265 h 183515"/>
                  <a:gd name="T94" fmla="*/ 393268 w 522605"/>
                  <a:gd name="T95" fmla="*/ 84315 h 183515"/>
                  <a:gd name="T96" fmla="*/ 393268 w 522605"/>
                  <a:gd name="T97" fmla="*/ 150355 h 183515"/>
                  <a:gd name="T98" fmla="*/ 414731 w 522605"/>
                  <a:gd name="T99" fmla="*/ 150355 h 183515"/>
                  <a:gd name="T100" fmla="*/ 414731 w 522605"/>
                  <a:gd name="T101" fmla="*/ 84315 h 183515"/>
                  <a:gd name="T102" fmla="*/ 501027 w 522605"/>
                  <a:gd name="T103" fmla="*/ 84315 h 183515"/>
                  <a:gd name="T104" fmla="*/ 501027 w 522605"/>
                  <a:gd name="T105" fmla="*/ 150355 h 183515"/>
                  <a:gd name="T106" fmla="*/ 522490 w 522605"/>
                  <a:gd name="T107" fmla="*/ 150355 h 183515"/>
                  <a:gd name="T108" fmla="*/ 522490 w 522605"/>
                  <a:gd name="T109" fmla="*/ 84315 h 183515"/>
                  <a:gd name="T110" fmla="*/ 522490 w 522605"/>
                  <a:gd name="T111" fmla="*/ 65265 h 183515"/>
                  <a:gd name="T112" fmla="*/ 522490 w 522605"/>
                  <a:gd name="T113" fmla="*/ 495 h 18351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22605"/>
                  <a:gd name="T172" fmla="*/ 0 h 183515"/>
                  <a:gd name="T173" fmla="*/ 522605 w 522605"/>
                  <a:gd name="T174" fmla="*/ 183515 h 18351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</p:grpSp>
        <p:grpSp>
          <p:nvGrpSpPr>
            <p:cNvPr id="2105" name="object 58"/>
            <p:cNvGrpSpPr>
              <a:grpSpLocks/>
            </p:cNvGrpSpPr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114" name="object 59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15" name="object 60"/>
              <p:cNvPicPr>
                <a:picLocks noChangeAspect="1" noChangeArrowheads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106" name="object 61"/>
            <p:cNvGrpSpPr>
              <a:grpSpLocks/>
            </p:cNvGrpSpPr>
            <p:nvPr/>
          </p:nvGrpSpPr>
          <p:grpSpPr bwMode="auto"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2107" name="object 62"/>
              <p:cNvPicPr>
                <a:picLocks noChangeAspect="1" noChangeArrowheads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08" name="object 63"/>
              <p:cNvPicPr>
                <a:picLocks noChangeAspect="1" noChangeArrowheads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09" name="object 64"/>
              <p:cNvPicPr>
                <a:picLocks noChangeAspect="1" noChangeArrowheads="1"/>
              </p:cNvPicPr>
              <p:nvPr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10" name="object 65"/>
              <p:cNvPicPr>
                <a:picLocks noChangeAspect="1" noChangeArrowheads="1"/>
              </p:cNvPicPr>
              <p:nvPr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11" name="object 66"/>
              <p:cNvSpPr>
                <a:spLocks/>
              </p:cNvSpPr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>
                  <a:gd name="T0" fmla="*/ 137807 w 138430"/>
                  <a:gd name="T1" fmla="*/ 0 h 149859"/>
                  <a:gd name="T2" fmla="*/ 103035 w 138430"/>
                  <a:gd name="T3" fmla="*/ 0 h 149859"/>
                  <a:gd name="T4" fmla="*/ 103035 w 138430"/>
                  <a:gd name="T5" fmla="*/ 59690 h 149859"/>
                  <a:gd name="T6" fmla="*/ 34772 w 138430"/>
                  <a:gd name="T7" fmla="*/ 59690 h 149859"/>
                  <a:gd name="T8" fmla="*/ 34772 w 138430"/>
                  <a:gd name="T9" fmla="*/ 0 h 149859"/>
                  <a:gd name="T10" fmla="*/ 0 w 138430"/>
                  <a:gd name="T11" fmla="*/ 0 h 149859"/>
                  <a:gd name="T12" fmla="*/ 0 w 138430"/>
                  <a:gd name="T13" fmla="*/ 59690 h 149859"/>
                  <a:gd name="T14" fmla="*/ 0 w 138430"/>
                  <a:gd name="T15" fmla="*/ 88917 h 149859"/>
                  <a:gd name="T16" fmla="*/ 0 w 138430"/>
                  <a:gd name="T17" fmla="*/ 149877 h 149859"/>
                  <a:gd name="T18" fmla="*/ 34772 w 138430"/>
                  <a:gd name="T19" fmla="*/ 149877 h 149859"/>
                  <a:gd name="T20" fmla="*/ 34772 w 138430"/>
                  <a:gd name="T21" fmla="*/ 88917 h 149859"/>
                  <a:gd name="T22" fmla="*/ 103035 w 138430"/>
                  <a:gd name="T23" fmla="*/ 88917 h 149859"/>
                  <a:gd name="T24" fmla="*/ 103035 w 138430"/>
                  <a:gd name="T25" fmla="*/ 149877 h 149859"/>
                  <a:gd name="T26" fmla="*/ 137807 w 138430"/>
                  <a:gd name="T27" fmla="*/ 149877 h 149859"/>
                  <a:gd name="T28" fmla="*/ 137807 w 138430"/>
                  <a:gd name="T29" fmla="*/ 88917 h 149859"/>
                  <a:gd name="T30" fmla="*/ 137807 w 138430"/>
                  <a:gd name="T31" fmla="*/ 59690 h 149859"/>
                  <a:gd name="T32" fmla="*/ 137807 w 138430"/>
                  <a:gd name="T33" fmla="*/ 0 h 1498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38430"/>
                  <a:gd name="T52" fmla="*/ 0 h 149859"/>
                  <a:gd name="T53" fmla="*/ 138430 w 138430"/>
                  <a:gd name="T54" fmla="*/ 149859 h 1498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2112" name="object 67"/>
              <p:cNvPicPr>
                <a:picLocks noChangeAspect="1" noChangeArrowheads="1"/>
              </p:cNvPicPr>
              <p:nvPr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13" name="object 68"/>
              <p:cNvPicPr>
                <a:picLocks noChangeAspect="1" noChangeArrowheads="1"/>
              </p:cNvPicPr>
              <p:nvPr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/>
            </a:extLst>
          </p:cNvPr>
          <p:cNvSpPr/>
          <p:nvPr/>
        </p:nvSpPr>
        <p:spPr>
          <a:xfrm>
            <a:off x="6140450" y="9593263"/>
            <a:ext cx="874713" cy="858837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sp>
        <p:nvSpPr>
          <p:cNvPr id="4" name="Овал 3">
            <a:extLst>
              <a:ext uri="{FF2B5EF4-FFF2-40B4-BE49-F238E27FC236}"/>
            </a:extLst>
          </p:cNvPr>
          <p:cNvSpPr/>
          <p:nvPr/>
        </p:nvSpPr>
        <p:spPr>
          <a:xfrm>
            <a:off x="6048375" y="7937500"/>
            <a:ext cx="814388" cy="815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pic>
        <p:nvPicPr>
          <p:cNvPr id="2060" name="object 48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62675" y="8142288"/>
            <a:ext cx="601663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20451229"/>
              </p:ext>
            </p:extLst>
          </p:nvPr>
        </p:nvGraphicFramePr>
        <p:xfrm>
          <a:off x="349250" y="2078038"/>
          <a:ext cx="6789738" cy="5198710"/>
        </p:xfrm>
        <a:graphic>
          <a:graphicData uri="http://schemas.openxmlformats.org/drawingml/2006/table">
            <a:tbl>
              <a:tblPr/>
              <a:tblGrid>
                <a:gridCol w="842963"/>
                <a:gridCol w="4795837"/>
                <a:gridCol w="1150938"/>
              </a:tblGrid>
              <a:tr h="6172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Дата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Мероприятие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Время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начала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303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04.05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31F20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Художественный урок - «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Волховская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роспись»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15:00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63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05.05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 финансовой грамотности «Модернизированные банкноты России»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14:30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387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05.05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Мастер – класс по изготовлению поделок 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«Брошь к Дню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Победы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15:00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877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06.05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Практическое занятие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«Ходьба - естественное движение»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11:00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058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07.05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Литературно -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музыкальная композиция: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«Никто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забыт,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ничто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забыто»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(мероприятие проводится в выставочном зале    художественной школы г. Буя)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31F20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15:00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936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08.05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Литературно-музыкальная гостиная</a:t>
                      </a:r>
                    </a:p>
                    <a:p>
                      <a:pPr algn="ctr"/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    «Бессмертный полк»</a:t>
                      </a:r>
                    </a:p>
                    <a:p>
                      <a:pPr algn="ctr"/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(мероприятие проводится в школе № 5 г. Буя)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11:20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0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12.05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3355" algn="l"/>
                        </a:tabLs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Лекция по пенсионной грамотности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14:30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pic>
        <p:nvPicPr>
          <p:cNvPr id="2099" name="Рисунок 7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80138" y="9620250"/>
            <a:ext cx="798512" cy="79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ject 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object 42"/>
          <p:cNvSpPr>
            <a:spLocks noGrp="1"/>
          </p:cNvSpPr>
          <p:nvPr>
            <p:ph type="title"/>
          </p:nvPr>
        </p:nvSpPr>
        <p:spPr>
          <a:xfrm>
            <a:off x="4822825" y="317500"/>
            <a:ext cx="2316163" cy="1120775"/>
          </a:xfrm>
        </p:spPr>
        <p:txBody>
          <a:bodyPr tIns="81280"/>
          <a:lstStyle/>
          <a:p>
            <a:pPr marL="438150" indent="-427038" algn="r" eaLnBrk="1" hangingPunct="1">
              <a:lnSpc>
                <a:spcPts val="2700"/>
              </a:lnSpc>
            </a:pPr>
            <a:r>
              <a:rPr lang="ru-RU" altLang="ru-RU" smtClean="0">
                <a:latin typeface="Calibri" pitchFamily="34" charset="0"/>
                <a:ea typeface="Calibri" pitchFamily="34" charset="0"/>
                <a:cs typeface="Calibri" pitchFamily="34" charset="0"/>
              </a:rPr>
              <a:t>МЕРОПРИЯТИЯ НА МАЙ 2026</a:t>
            </a:r>
          </a:p>
        </p:txBody>
      </p:sp>
      <p:grpSp>
        <p:nvGrpSpPr>
          <p:cNvPr id="3076" name="Группа 103"/>
          <p:cNvGrpSpPr>
            <a:grpSpLocks/>
          </p:cNvGrpSpPr>
          <p:nvPr/>
        </p:nvGrpSpPr>
        <p:grpSpPr bwMode="auto">
          <a:xfrm>
            <a:off x="512763" y="488950"/>
            <a:ext cx="2517775" cy="984250"/>
            <a:chOff x="512394" y="489204"/>
            <a:chExt cx="2518182" cy="983928"/>
          </a:xfrm>
        </p:grpSpPr>
        <p:pic>
          <p:nvPicPr>
            <p:cNvPr id="3130" name="object 4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1" name="object 50"/>
            <p:cNvSpPr>
              <a:spLocks/>
            </p:cNvSpPr>
            <p:nvPr/>
          </p:nvSpPr>
          <p:spPr bwMode="auto">
            <a:xfrm>
              <a:off x="1577060" y="814692"/>
              <a:ext cx="295275" cy="185420"/>
            </a:xfrm>
            <a:custGeom>
              <a:avLst/>
              <a:gdLst>
                <a:gd name="T0" fmla="*/ 149402 w 295275"/>
                <a:gd name="T1" fmla="*/ 132097 h 185419"/>
                <a:gd name="T2" fmla="*/ 126225 w 295275"/>
                <a:gd name="T3" fmla="*/ 132097 h 185419"/>
                <a:gd name="T4" fmla="*/ 126225 w 295275"/>
                <a:gd name="T5" fmla="*/ 0 h 185419"/>
                <a:gd name="T6" fmla="*/ 104965 w 295275"/>
                <a:gd name="T7" fmla="*/ 0 h 185419"/>
                <a:gd name="T8" fmla="*/ 104965 w 295275"/>
                <a:gd name="T9" fmla="*/ 132097 h 185419"/>
                <a:gd name="T10" fmla="*/ 21259 w 295275"/>
                <a:gd name="T11" fmla="*/ 132097 h 185419"/>
                <a:gd name="T12" fmla="*/ 21259 w 295275"/>
                <a:gd name="T13" fmla="*/ 0 h 185419"/>
                <a:gd name="T14" fmla="*/ 0 w 295275"/>
                <a:gd name="T15" fmla="*/ 0 h 185419"/>
                <a:gd name="T16" fmla="*/ 0 w 295275"/>
                <a:gd name="T17" fmla="*/ 132097 h 185419"/>
                <a:gd name="T18" fmla="*/ 0 w 295275"/>
                <a:gd name="T19" fmla="*/ 151147 h 185419"/>
                <a:gd name="T20" fmla="*/ 129438 w 295275"/>
                <a:gd name="T21" fmla="*/ 151147 h 185419"/>
                <a:gd name="T22" fmla="*/ 129438 w 295275"/>
                <a:gd name="T23" fmla="*/ 185437 h 185419"/>
                <a:gd name="T24" fmla="*/ 149402 w 295275"/>
                <a:gd name="T25" fmla="*/ 185437 h 185419"/>
                <a:gd name="T26" fmla="*/ 149402 w 295275"/>
                <a:gd name="T27" fmla="*/ 151147 h 185419"/>
                <a:gd name="T28" fmla="*/ 149402 w 295275"/>
                <a:gd name="T29" fmla="*/ 132097 h 185419"/>
                <a:gd name="T30" fmla="*/ 295008 w 295275"/>
                <a:gd name="T31" fmla="*/ 132097 h 185419"/>
                <a:gd name="T32" fmla="*/ 207429 w 295275"/>
                <a:gd name="T33" fmla="*/ 132097 h 185419"/>
                <a:gd name="T34" fmla="*/ 207429 w 295275"/>
                <a:gd name="T35" fmla="*/ 83820 h 185419"/>
                <a:gd name="T36" fmla="*/ 282778 w 295275"/>
                <a:gd name="T37" fmla="*/ 83820 h 185419"/>
                <a:gd name="T38" fmla="*/ 282778 w 295275"/>
                <a:gd name="T39" fmla="*/ 64770 h 185419"/>
                <a:gd name="T40" fmla="*/ 207429 w 295275"/>
                <a:gd name="T41" fmla="*/ 64770 h 185419"/>
                <a:gd name="T42" fmla="*/ 207429 w 295275"/>
                <a:gd name="T43" fmla="*/ 19050 h 185419"/>
                <a:gd name="T44" fmla="*/ 291998 w 295275"/>
                <a:gd name="T45" fmla="*/ 19050 h 185419"/>
                <a:gd name="T46" fmla="*/ 291998 w 295275"/>
                <a:gd name="T47" fmla="*/ 0 h 185419"/>
                <a:gd name="T48" fmla="*/ 185966 w 295275"/>
                <a:gd name="T49" fmla="*/ 0 h 185419"/>
                <a:gd name="T50" fmla="*/ 185966 w 295275"/>
                <a:gd name="T51" fmla="*/ 19050 h 185419"/>
                <a:gd name="T52" fmla="*/ 185966 w 295275"/>
                <a:gd name="T53" fmla="*/ 64770 h 185419"/>
                <a:gd name="T54" fmla="*/ 185966 w 295275"/>
                <a:gd name="T55" fmla="*/ 83820 h 185419"/>
                <a:gd name="T56" fmla="*/ 185966 w 295275"/>
                <a:gd name="T57" fmla="*/ 132097 h 185419"/>
                <a:gd name="T58" fmla="*/ 185966 w 295275"/>
                <a:gd name="T59" fmla="*/ 151147 h 185419"/>
                <a:gd name="T60" fmla="*/ 295008 w 295275"/>
                <a:gd name="T61" fmla="*/ 151147 h 185419"/>
                <a:gd name="T62" fmla="*/ 295008 w 295275"/>
                <a:gd name="T63" fmla="*/ 132097 h 18541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95275"/>
                <a:gd name="T97" fmla="*/ 0 h 185419"/>
                <a:gd name="T98" fmla="*/ 295275 w 295275"/>
                <a:gd name="T99" fmla="*/ 185419 h 18541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grpSp>
          <p:nvGrpSpPr>
            <p:cNvPr id="3132" name="object 51"/>
            <p:cNvGrpSpPr>
              <a:grpSpLocks/>
            </p:cNvGrpSpPr>
            <p:nvPr/>
          </p:nvGrpSpPr>
          <p:grpSpPr bwMode="auto"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3148" name="object 52"/>
              <p:cNvSpPr>
                <a:spLocks/>
              </p:cNvSpPr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>
                  <a:gd name="T0" fmla="*/ 129222 w 290830"/>
                  <a:gd name="T1" fmla="*/ 381 h 151130"/>
                  <a:gd name="T2" fmla="*/ 107759 w 290830"/>
                  <a:gd name="T3" fmla="*/ 381 h 151130"/>
                  <a:gd name="T4" fmla="*/ 107759 w 290830"/>
                  <a:gd name="T5" fmla="*/ 65151 h 151130"/>
                  <a:gd name="T6" fmla="*/ 21463 w 290830"/>
                  <a:gd name="T7" fmla="*/ 65151 h 151130"/>
                  <a:gd name="T8" fmla="*/ 21463 w 290830"/>
                  <a:gd name="T9" fmla="*/ 381 h 151130"/>
                  <a:gd name="T10" fmla="*/ 0 w 290830"/>
                  <a:gd name="T11" fmla="*/ 381 h 151130"/>
                  <a:gd name="T12" fmla="*/ 0 w 290830"/>
                  <a:gd name="T13" fmla="*/ 65151 h 151130"/>
                  <a:gd name="T14" fmla="*/ 0 w 290830"/>
                  <a:gd name="T15" fmla="*/ 84201 h 151130"/>
                  <a:gd name="T16" fmla="*/ 0 w 290830"/>
                  <a:gd name="T17" fmla="*/ 150241 h 151130"/>
                  <a:gd name="T18" fmla="*/ 21463 w 290830"/>
                  <a:gd name="T19" fmla="*/ 150241 h 151130"/>
                  <a:gd name="T20" fmla="*/ 21463 w 290830"/>
                  <a:gd name="T21" fmla="*/ 84201 h 151130"/>
                  <a:gd name="T22" fmla="*/ 107759 w 290830"/>
                  <a:gd name="T23" fmla="*/ 84201 h 151130"/>
                  <a:gd name="T24" fmla="*/ 107759 w 290830"/>
                  <a:gd name="T25" fmla="*/ 150241 h 151130"/>
                  <a:gd name="T26" fmla="*/ 129222 w 290830"/>
                  <a:gd name="T27" fmla="*/ 150241 h 151130"/>
                  <a:gd name="T28" fmla="*/ 129222 w 290830"/>
                  <a:gd name="T29" fmla="*/ 84201 h 151130"/>
                  <a:gd name="T30" fmla="*/ 129222 w 290830"/>
                  <a:gd name="T31" fmla="*/ 65151 h 151130"/>
                  <a:gd name="T32" fmla="*/ 129222 w 290830"/>
                  <a:gd name="T33" fmla="*/ 381 h 151130"/>
                  <a:gd name="T34" fmla="*/ 290398 w 290830"/>
                  <a:gd name="T35" fmla="*/ 0 h 151130"/>
                  <a:gd name="T36" fmla="*/ 166535 w 290830"/>
                  <a:gd name="T37" fmla="*/ 0 h 151130"/>
                  <a:gd name="T38" fmla="*/ 166535 w 290830"/>
                  <a:gd name="T39" fmla="*/ 19050 h 151130"/>
                  <a:gd name="T40" fmla="*/ 217843 w 290830"/>
                  <a:gd name="T41" fmla="*/ 19050 h 151130"/>
                  <a:gd name="T42" fmla="*/ 217843 w 290830"/>
                  <a:gd name="T43" fmla="*/ 151130 h 151130"/>
                  <a:gd name="T44" fmla="*/ 238874 w 290830"/>
                  <a:gd name="T45" fmla="*/ 151130 h 151130"/>
                  <a:gd name="T46" fmla="*/ 238874 w 290830"/>
                  <a:gd name="T47" fmla="*/ 19050 h 151130"/>
                  <a:gd name="T48" fmla="*/ 290398 w 290830"/>
                  <a:gd name="T49" fmla="*/ 19050 h 151130"/>
                  <a:gd name="T50" fmla="*/ 290398 w 290830"/>
                  <a:gd name="T51" fmla="*/ 0 h 15113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90830"/>
                  <a:gd name="T79" fmla="*/ 0 h 151130"/>
                  <a:gd name="T80" fmla="*/ 290830 w 290830"/>
                  <a:gd name="T81" fmla="*/ 151130 h 15113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3149" name="object 53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3133" name="object 5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134" name="object 55"/>
            <p:cNvGrpSpPr>
              <a:grpSpLocks/>
            </p:cNvGrpSpPr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3146" name="object 56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147" name="object 57"/>
              <p:cNvSpPr>
                <a:spLocks/>
              </p:cNvSpPr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>
                  <a:gd name="T0" fmla="*/ 104749 w 522605"/>
                  <a:gd name="T1" fmla="*/ 495 h 183515"/>
                  <a:gd name="T2" fmla="*/ 83718 w 522605"/>
                  <a:gd name="T3" fmla="*/ 495 h 183515"/>
                  <a:gd name="T4" fmla="*/ 83718 w 522605"/>
                  <a:gd name="T5" fmla="*/ 132080 h 183515"/>
                  <a:gd name="T6" fmla="*/ 104749 w 522605"/>
                  <a:gd name="T7" fmla="*/ 132080 h 183515"/>
                  <a:gd name="T8" fmla="*/ 104749 w 522605"/>
                  <a:gd name="T9" fmla="*/ 495 h 183515"/>
                  <a:gd name="T10" fmla="*/ 210794 w 522605"/>
                  <a:gd name="T11" fmla="*/ 132575 h 183515"/>
                  <a:gd name="T12" fmla="*/ 188252 w 522605"/>
                  <a:gd name="T13" fmla="*/ 132575 h 183515"/>
                  <a:gd name="T14" fmla="*/ 188252 w 522605"/>
                  <a:gd name="T15" fmla="*/ 495 h 183515"/>
                  <a:gd name="T16" fmla="*/ 167220 w 522605"/>
                  <a:gd name="T17" fmla="*/ 495 h 183515"/>
                  <a:gd name="T18" fmla="*/ 167220 w 522605"/>
                  <a:gd name="T19" fmla="*/ 132575 h 183515"/>
                  <a:gd name="T20" fmla="*/ 166789 w 522605"/>
                  <a:gd name="T21" fmla="*/ 132575 h 183515"/>
                  <a:gd name="T22" fmla="*/ 21247 w 522605"/>
                  <a:gd name="T23" fmla="*/ 132575 h 183515"/>
                  <a:gd name="T24" fmla="*/ 21247 w 522605"/>
                  <a:gd name="T25" fmla="*/ 495 h 183515"/>
                  <a:gd name="T26" fmla="*/ 0 w 522605"/>
                  <a:gd name="T27" fmla="*/ 495 h 183515"/>
                  <a:gd name="T28" fmla="*/ 0 w 522605"/>
                  <a:gd name="T29" fmla="*/ 132575 h 183515"/>
                  <a:gd name="T30" fmla="*/ 0 w 522605"/>
                  <a:gd name="T31" fmla="*/ 150355 h 183515"/>
                  <a:gd name="T32" fmla="*/ 166789 w 522605"/>
                  <a:gd name="T33" fmla="*/ 150355 h 183515"/>
                  <a:gd name="T34" fmla="*/ 188252 w 522605"/>
                  <a:gd name="T35" fmla="*/ 150355 h 183515"/>
                  <a:gd name="T36" fmla="*/ 191046 w 522605"/>
                  <a:gd name="T37" fmla="*/ 150355 h 183515"/>
                  <a:gd name="T38" fmla="*/ 191046 w 522605"/>
                  <a:gd name="T39" fmla="*/ 183375 h 183515"/>
                  <a:gd name="T40" fmla="*/ 210794 w 522605"/>
                  <a:gd name="T41" fmla="*/ 183375 h 183515"/>
                  <a:gd name="T42" fmla="*/ 210794 w 522605"/>
                  <a:gd name="T43" fmla="*/ 150355 h 183515"/>
                  <a:gd name="T44" fmla="*/ 210794 w 522605"/>
                  <a:gd name="T45" fmla="*/ 132575 h 183515"/>
                  <a:gd name="T46" fmla="*/ 352691 w 522605"/>
                  <a:gd name="T47" fmla="*/ 132080 h 183515"/>
                  <a:gd name="T48" fmla="*/ 265112 w 522605"/>
                  <a:gd name="T49" fmla="*/ 132080 h 183515"/>
                  <a:gd name="T50" fmla="*/ 265112 w 522605"/>
                  <a:gd name="T51" fmla="*/ 83820 h 183515"/>
                  <a:gd name="T52" fmla="*/ 340461 w 522605"/>
                  <a:gd name="T53" fmla="*/ 83820 h 183515"/>
                  <a:gd name="T54" fmla="*/ 340461 w 522605"/>
                  <a:gd name="T55" fmla="*/ 64770 h 183515"/>
                  <a:gd name="T56" fmla="*/ 265112 w 522605"/>
                  <a:gd name="T57" fmla="*/ 64770 h 183515"/>
                  <a:gd name="T58" fmla="*/ 265112 w 522605"/>
                  <a:gd name="T59" fmla="*/ 19050 h 183515"/>
                  <a:gd name="T60" fmla="*/ 349681 w 522605"/>
                  <a:gd name="T61" fmla="*/ 19050 h 183515"/>
                  <a:gd name="T62" fmla="*/ 349681 w 522605"/>
                  <a:gd name="T63" fmla="*/ 0 h 183515"/>
                  <a:gd name="T64" fmla="*/ 243649 w 522605"/>
                  <a:gd name="T65" fmla="*/ 0 h 183515"/>
                  <a:gd name="T66" fmla="*/ 243649 w 522605"/>
                  <a:gd name="T67" fmla="*/ 19050 h 183515"/>
                  <a:gd name="T68" fmla="*/ 243649 w 522605"/>
                  <a:gd name="T69" fmla="*/ 64770 h 183515"/>
                  <a:gd name="T70" fmla="*/ 243649 w 522605"/>
                  <a:gd name="T71" fmla="*/ 83820 h 183515"/>
                  <a:gd name="T72" fmla="*/ 243649 w 522605"/>
                  <a:gd name="T73" fmla="*/ 132080 h 183515"/>
                  <a:gd name="T74" fmla="*/ 243649 w 522605"/>
                  <a:gd name="T75" fmla="*/ 151130 h 183515"/>
                  <a:gd name="T76" fmla="*/ 352691 w 522605"/>
                  <a:gd name="T77" fmla="*/ 151130 h 183515"/>
                  <a:gd name="T78" fmla="*/ 352691 w 522605"/>
                  <a:gd name="T79" fmla="*/ 132080 h 183515"/>
                  <a:gd name="T80" fmla="*/ 522490 w 522605"/>
                  <a:gd name="T81" fmla="*/ 495 h 183515"/>
                  <a:gd name="T82" fmla="*/ 501027 w 522605"/>
                  <a:gd name="T83" fmla="*/ 495 h 183515"/>
                  <a:gd name="T84" fmla="*/ 501027 w 522605"/>
                  <a:gd name="T85" fmla="*/ 65265 h 183515"/>
                  <a:gd name="T86" fmla="*/ 414731 w 522605"/>
                  <a:gd name="T87" fmla="*/ 65265 h 183515"/>
                  <a:gd name="T88" fmla="*/ 414731 w 522605"/>
                  <a:gd name="T89" fmla="*/ 495 h 183515"/>
                  <a:gd name="T90" fmla="*/ 393268 w 522605"/>
                  <a:gd name="T91" fmla="*/ 495 h 183515"/>
                  <a:gd name="T92" fmla="*/ 393268 w 522605"/>
                  <a:gd name="T93" fmla="*/ 65265 h 183515"/>
                  <a:gd name="T94" fmla="*/ 393268 w 522605"/>
                  <a:gd name="T95" fmla="*/ 84315 h 183515"/>
                  <a:gd name="T96" fmla="*/ 393268 w 522605"/>
                  <a:gd name="T97" fmla="*/ 150355 h 183515"/>
                  <a:gd name="T98" fmla="*/ 414731 w 522605"/>
                  <a:gd name="T99" fmla="*/ 150355 h 183515"/>
                  <a:gd name="T100" fmla="*/ 414731 w 522605"/>
                  <a:gd name="T101" fmla="*/ 84315 h 183515"/>
                  <a:gd name="T102" fmla="*/ 501027 w 522605"/>
                  <a:gd name="T103" fmla="*/ 84315 h 183515"/>
                  <a:gd name="T104" fmla="*/ 501027 w 522605"/>
                  <a:gd name="T105" fmla="*/ 150355 h 183515"/>
                  <a:gd name="T106" fmla="*/ 522490 w 522605"/>
                  <a:gd name="T107" fmla="*/ 150355 h 183515"/>
                  <a:gd name="T108" fmla="*/ 522490 w 522605"/>
                  <a:gd name="T109" fmla="*/ 84315 h 183515"/>
                  <a:gd name="T110" fmla="*/ 522490 w 522605"/>
                  <a:gd name="T111" fmla="*/ 65265 h 183515"/>
                  <a:gd name="T112" fmla="*/ 522490 w 522605"/>
                  <a:gd name="T113" fmla="*/ 495 h 18351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22605"/>
                  <a:gd name="T172" fmla="*/ 0 h 183515"/>
                  <a:gd name="T173" fmla="*/ 522605 w 522605"/>
                  <a:gd name="T174" fmla="*/ 183515 h 18351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</p:grpSp>
        <p:grpSp>
          <p:nvGrpSpPr>
            <p:cNvPr id="3135" name="object 58"/>
            <p:cNvGrpSpPr>
              <a:grpSpLocks/>
            </p:cNvGrpSpPr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3144" name="object 59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45" name="object 60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3136" name="object 61"/>
            <p:cNvGrpSpPr>
              <a:grpSpLocks/>
            </p:cNvGrpSpPr>
            <p:nvPr/>
          </p:nvGrpSpPr>
          <p:grpSpPr bwMode="auto"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3137" name="object 62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38" name="object 63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39" name="object 64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40" name="object 65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141" name="object 66"/>
              <p:cNvSpPr>
                <a:spLocks/>
              </p:cNvSpPr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>
                  <a:gd name="T0" fmla="*/ 137807 w 138430"/>
                  <a:gd name="T1" fmla="*/ 0 h 149859"/>
                  <a:gd name="T2" fmla="*/ 103035 w 138430"/>
                  <a:gd name="T3" fmla="*/ 0 h 149859"/>
                  <a:gd name="T4" fmla="*/ 103035 w 138430"/>
                  <a:gd name="T5" fmla="*/ 59690 h 149859"/>
                  <a:gd name="T6" fmla="*/ 34772 w 138430"/>
                  <a:gd name="T7" fmla="*/ 59690 h 149859"/>
                  <a:gd name="T8" fmla="*/ 34772 w 138430"/>
                  <a:gd name="T9" fmla="*/ 0 h 149859"/>
                  <a:gd name="T10" fmla="*/ 0 w 138430"/>
                  <a:gd name="T11" fmla="*/ 0 h 149859"/>
                  <a:gd name="T12" fmla="*/ 0 w 138430"/>
                  <a:gd name="T13" fmla="*/ 59690 h 149859"/>
                  <a:gd name="T14" fmla="*/ 0 w 138430"/>
                  <a:gd name="T15" fmla="*/ 88917 h 149859"/>
                  <a:gd name="T16" fmla="*/ 0 w 138430"/>
                  <a:gd name="T17" fmla="*/ 149877 h 149859"/>
                  <a:gd name="T18" fmla="*/ 34772 w 138430"/>
                  <a:gd name="T19" fmla="*/ 149877 h 149859"/>
                  <a:gd name="T20" fmla="*/ 34772 w 138430"/>
                  <a:gd name="T21" fmla="*/ 88917 h 149859"/>
                  <a:gd name="T22" fmla="*/ 103035 w 138430"/>
                  <a:gd name="T23" fmla="*/ 88917 h 149859"/>
                  <a:gd name="T24" fmla="*/ 103035 w 138430"/>
                  <a:gd name="T25" fmla="*/ 149877 h 149859"/>
                  <a:gd name="T26" fmla="*/ 137807 w 138430"/>
                  <a:gd name="T27" fmla="*/ 149877 h 149859"/>
                  <a:gd name="T28" fmla="*/ 137807 w 138430"/>
                  <a:gd name="T29" fmla="*/ 88917 h 149859"/>
                  <a:gd name="T30" fmla="*/ 137807 w 138430"/>
                  <a:gd name="T31" fmla="*/ 59690 h 149859"/>
                  <a:gd name="T32" fmla="*/ 137807 w 138430"/>
                  <a:gd name="T33" fmla="*/ 0 h 1498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38430"/>
                  <a:gd name="T52" fmla="*/ 0 h 149859"/>
                  <a:gd name="T53" fmla="*/ 138430 w 138430"/>
                  <a:gd name="T54" fmla="*/ 149859 h 1498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3142" name="object 67"/>
              <p:cNvPicPr>
                <a:picLocks noChangeAspect="1" noChangeArrowheads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43" name="object 68"/>
              <p:cNvPicPr>
                <a:picLocks noChangeAspect="1" noChangeArrowheads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75278250"/>
              </p:ext>
            </p:extLst>
          </p:nvPr>
        </p:nvGraphicFramePr>
        <p:xfrm>
          <a:off x="349250" y="2078038"/>
          <a:ext cx="6789738" cy="5300671"/>
        </p:xfrm>
        <a:graphic>
          <a:graphicData uri="http://schemas.openxmlformats.org/drawingml/2006/table">
            <a:tbl>
              <a:tblPr/>
              <a:tblGrid>
                <a:gridCol w="842963"/>
                <a:gridCol w="4795837"/>
                <a:gridCol w="1150938"/>
              </a:tblGrid>
              <a:tr h="6400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Дата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Мероприятие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Время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начала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492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12.05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3355" algn="l"/>
                        </a:tabLst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Литературная гостиная «Я был на той войне»,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чтение стихотворений поэтов -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фронтовиков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31F20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15:00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30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12.05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3355" algn="l"/>
                        </a:tabLst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Спектакль «Блокада Ленинграда 1943 год»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3355" algn="l"/>
                        </a:tabLst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(мероприятие проводится в «Доме детского творчества»)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17:00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486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13.05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Практическое занятие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«Ходьба - естественное движение»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11:00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84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15.05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3355" algn="l"/>
                        </a:tabLst>
                        <a:defRPr/>
                      </a:pP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Онлайн-лекция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по историческому просвещению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10:00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84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18.05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3355" algn="l"/>
                        </a:tabLst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Художественный урок - «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Волховская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роспись»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15:00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486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20.05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Практическое занятие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«Ходьба - естественное движение»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11:00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228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21.05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Онлайн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-лекция - «Откуда мы родом: пишем историю семьи вместе»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10:00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3115" name="object 35"/>
          <p:cNvSpPr>
            <a:spLocks/>
          </p:cNvSpPr>
          <p:nvPr/>
        </p:nvSpPr>
        <p:spPr bwMode="auto">
          <a:xfrm>
            <a:off x="111125" y="7000875"/>
            <a:ext cx="7345363" cy="3582988"/>
          </a:xfrm>
          <a:custGeom>
            <a:avLst/>
            <a:gdLst>
              <a:gd name="T0" fmla="*/ 1587 w 7345680"/>
              <a:gd name="T1" fmla="*/ 3567468 h 3583940"/>
              <a:gd name="T2" fmla="*/ 7339669 w 7345680"/>
              <a:gd name="T3" fmla="*/ 1392249 h 3583940"/>
              <a:gd name="T4" fmla="*/ 7192794 w 7345680"/>
              <a:gd name="T5" fmla="*/ 1418292 h 3583940"/>
              <a:gd name="T6" fmla="*/ 7039412 w 7345680"/>
              <a:gd name="T7" fmla="*/ 1441739 h 3583940"/>
              <a:gd name="T8" fmla="*/ 6879841 w 7345680"/>
              <a:gd name="T9" fmla="*/ 1462530 h 3583940"/>
              <a:gd name="T10" fmla="*/ 6714514 w 7345680"/>
              <a:gd name="T11" fmla="*/ 1480615 h 3583940"/>
              <a:gd name="T12" fmla="*/ 6543730 w 7345680"/>
              <a:gd name="T13" fmla="*/ 1495935 h 3583940"/>
              <a:gd name="T14" fmla="*/ 6367827 w 7345680"/>
              <a:gd name="T15" fmla="*/ 1508435 h 3583940"/>
              <a:gd name="T16" fmla="*/ 6187167 w 7345680"/>
              <a:gd name="T17" fmla="*/ 1518056 h 3583940"/>
              <a:gd name="T18" fmla="*/ 6002091 w 7345680"/>
              <a:gd name="T19" fmla="*/ 1524745 h 3583940"/>
              <a:gd name="T20" fmla="*/ 5812940 w 7345680"/>
              <a:gd name="T21" fmla="*/ 1528444 h 3583940"/>
              <a:gd name="T22" fmla="*/ 5620064 w 7345680"/>
              <a:gd name="T23" fmla="*/ 1529097 h 3583940"/>
              <a:gd name="T24" fmla="*/ 5423818 w 7345680"/>
              <a:gd name="T25" fmla="*/ 1526650 h 3583940"/>
              <a:gd name="T26" fmla="*/ 5224533 w 7345680"/>
              <a:gd name="T27" fmla="*/ 1521048 h 3583940"/>
              <a:gd name="T28" fmla="*/ 5022598 w 7345680"/>
              <a:gd name="T29" fmla="*/ 1512231 h 3583940"/>
              <a:gd name="T30" fmla="*/ 4818293 w 7345680"/>
              <a:gd name="T31" fmla="*/ 1500142 h 3583940"/>
              <a:gd name="T32" fmla="*/ 4611988 w 7345680"/>
              <a:gd name="T33" fmla="*/ 1484731 h 3583940"/>
              <a:gd name="T34" fmla="*/ 4404039 w 7345680"/>
              <a:gd name="T35" fmla="*/ 1465937 h 3583940"/>
              <a:gd name="T36" fmla="*/ 4194822 w 7345680"/>
              <a:gd name="T37" fmla="*/ 1443706 h 3583940"/>
              <a:gd name="T38" fmla="*/ 3984620 w 7345680"/>
              <a:gd name="T39" fmla="*/ 1417983 h 3583940"/>
              <a:gd name="T40" fmla="*/ 3773803 w 7345680"/>
              <a:gd name="T41" fmla="*/ 1388710 h 3583940"/>
              <a:gd name="T42" fmla="*/ 3562744 w 7345680"/>
              <a:gd name="T43" fmla="*/ 1355830 h 3583940"/>
              <a:gd name="T44" fmla="*/ 3351751 w 7345680"/>
              <a:gd name="T45" fmla="*/ 1319288 h 3583940"/>
              <a:gd name="T46" fmla="*/ 3141207 w 7345680"/>
              <a:gd name="T47" fmla="*/ 1279031 h 3583940"/>
              <a:gd name="T48" fmla="*/ 2931440 w 7345680"/>
              <a:gd name="T49" fmla="*/ 1235001 h 3583940"/>
              <a:gd name="T50" fmla="*/ 2774820 w 7345680"/>
              <a:gd name="T51" fmla="*/ 1199465 h 3583940"/>
              <a:gd name="T52" fmla="*/ 2670831 w 7345680"/>
              <a:gd name="T53" fmla="*/ 1174569 h 3583940"/>
              <a:gd name="T54" fmla="*/ 2567225 w 7345680"/>
              <a:gd name="T55" fmla="*/ 1148697 h 3583940"/>
              <a:gd name="T56" fmla="*/ 2464080 w 7345680"/>
              <a:gd name="T57" fmla="*/ 1121841 h 3583940"/>
              <a:gd name="T58" fmla="*/ 2361382 w 7345680"/>
              <a:gd name="T59" fmla="*/ 1093997 h 3583940"/>
              <a:gd name="T60" fmla="*/ 2259204 w 7345680"/>
              <a:gd name="T61" fmla="*/ 1065159 h 3583940"/>
              <a:gd name="T62" fmla="*/ 2157593 w 7345680"/>
              <a:gd name="T63" fmla="*/ 1035313 h 3583940"/>
              <a:gd name="T64" fmla="*/ 2056592 w 7345680"/>
              <a:gd name="T65" fmla="*/ 1004460 h 3583940"/>
              <a:gd name="T66" fmla="*/ 1956242 w 7345680"/>
              <a:gd name="T67" fmla="*/ 972592 h 3583940"/>
              <a:gd name="T68" fmla="*/ 1856577 w 7345680"/>
              <a:gd name="T69" fmla="*/ 939697 h 3583940"/>
              <a:gd name="T70" fmla="*/ 1757642 w 7345680"/>
              <a:gd name="T71" fmla="*/ 905773 h 3583940"/>
              <a:gd name="T72" fmla="*/ 1659486 w 7345680"/>
              <a:gd name="T73" fmla="*/ 870812 h 3583940"/>
              <a:gd name="T74" fmla="*/ 1562169 w 7345680"/>
              <a:gd name="T75" fmla="*/ 834805 h 3583940"/>
              <a:gd name="T76" fmla="*/ 1465701 w 7345680"/>
              <a:gd name="T77" fmla="*/ 797746 h 3583940"/>
              <a:gd name="T78" fmla="*/ 1370141 w 7345680"/>
              <a:gd name="T79" fmla="*/ 759628 h 3583940"/>
              <a:gd name="T80" fmla="*/ 1275533 w 7345680"/>
              <a:gd name="T81" fmla="*/ 720443 h 3583940"/>
              <a:gd name="T82" fmla="*/ 1181920 w 7345680"/>
              <a:gd name="T83" fmla="*/ 680187 h 3583940"/>
              <a:gd name="T84" fmla="*/ 1089345 w 7345680"/>
              <a:gd name="T85" fmla="*/ 638850 h 3583940"/>
              <a:gd name="T86" fmla="*/ 997853 w 7345680"/>
              <a:gd name="T87" fmla="*/ 596423 h 3583940"/>
              <a:gd name="T88" fmla="*/ 907486 w 7345680"/>
              <a:gd name="T89" fmla="*/ 552910 h 3583940"/>
              <a:gd name="T90" fmla="*/ 818287 w 7345680"/>
              <a:gd name="T91" fmla="*/ 508288 h 3583940"/>
              <a:gd name="T92" fmla="*/ 730295 w 7345680"/>
              <a:gd name="T93" fmla="*/ 462563 h 3583940"/>
              <a:gd name="T94" fmla="*/ 643550 w 7345680"/>
              <a:gd name="T95" fmla="*/ 415714 h 3583940"/>
              <a:gd name="T96" fmla="*/ 558116 w 7345680"/>
              <a:gd name="T97" fmla="*/ 367752 h 3583940"/>
              <a:gd name="T98" fmla="*/ 474024 w 7345680"/>
              <a:gd name="T99" fmla="*/ 318658 h 3583940"/>
              <a:gd name="T100" fmla="*/ 391299 w 7345680"/>
              <a:gd name="T101" fmla="*/ 268435 h 3583940"/>
              <a:gd name="T102" fmla="*/ 310020 w 7345680"/>
              <a:gd name="T103" fmla="*/ 217055 h 3583940"/>
              <a:gd name="T104" fmla="*/ 230195 w 7345680"/>
              <a:gd name="T105" fmla="*/ 164533 h 3583940"/>
              <a:gd name="T106" fmla="*/ 151885 w 7345680"/>
              <a:gd name="T107" fmla="*/ 110855 h 3583940"/>
              <a:gd name="T108" fmla="*/ 75150 w 7345680"/>
              <a:gd name="T109" fmla="*/ 56012 h 3583940"/>
              <a:gd name="T110" fmla="*/ 0 w 7345680"/>
              <a:gd name="T111" fmla="*/ 0 h 358394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345680"/>
              <a:gd name="T169" fmla="*/ 0 h 3583940"/>
              <a:gd name="T170" fmla="*/ 7345680 w 7345680"/>
              <a:gd name="T171" fmla="*/ 3583940 h 358394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grpSp>
        <p:nvGrpSpPr>
          <p:cNvPr id="3116" name="Группа 1"/>
          <p:cNvGrpSpPr>
            <a:grpSpLocks/>
          </p:cNvGrpSpPr>
          <p:nvPr/>
        </p:nvGrpSpPr>
        <p:grpSpPr bwMode="auto">
          <a:xfrm>
            <a:off x="644525" y="8177213"/>
            <a:ext cx="1147763" cy="131762"/>
            <a:chOff x="644464" y="8176450"/>
            <a:chExt cx="1147890" cy="132842"/>
          </a:xfrm>
        </p:grpSpPr>
        <p:pic>
          <p:nvPicPr>
            <p:cNvPr id="3124" name="object 36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25" name="object 37"/>
            <p:cNvSpPr>
              <a:spLocks/>
            </p:cNvSpPr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>
                <a:gd name="T0" fmla="*/ 94272 w 94615"/>
                <a:gd name="T1" fmla="*/ 0 h 129540"/>
                <a:gd name="T2" fmla="*/ 0 w 94615"/>
                <a:gd name="T3" fmla="*/ 0 h 129540"/>
                <a:gd name="T4" fmla="*/ 0 w 94615"/>
                <a:gd name="T5" fmla="*/ 20320 h 129540"/>
                <a:gd name="T6" fmla="*/ 0 w 94615"/>
                <a:gd name="T7" fmla="*/ 59690 h 129540"/>
                <a:gd name="T8" fmla="*/ 0 w 94615"/>
                <a:gd name="T9" fmla="*/ 79993 h 129540"/>
                <a:gd name="T10" fmla="*/ 0 w 94615"/>
                <a:gd name="T11" fmla="*/ 129523 h 129540"/>
                <a:gd name="T12" fmla="*/ 23952 w 94615"/>
                <a:gd name="T13" fmla="*/ 129523 h 129540"/>
                <a:gd name="T14" fmla="*/ 23952 w 94615"/>
                <a:gd name="T15" fmla="*/ 79993 h 129540"/>
                <a:gd name="T16" fmla="*/ 86321 w 94615"/>
                <a:gd name="T17" fmla="*/ 79993 h 129540"/>
                <a:gd name="T18" fmla="*/ 86321 w 94615"/>
                <a:gd name="T19" fmla="*/ 59690 h 129540"/>
                <a:gd name="T20" fmla="*/ 23952 w 94615"/>
                <a:gd name="T21" fmla="*/ 59690 h 129540"/>
                <a:gd name="T22" fmla="*/ 23952 w 94615"/>
                <a:gd name="T23" fmla="*/ 20320 h 129540"/>
                <a:gd name="T24" fmla="*/ 94272 w 94615"/>
                <a:gd name="T25" fmla="*/ 20320 h 129540"/>
                <a:gd name="T26" fmla="*/ 94272 w 94615"/>
                <a:gd name="T27" fmla="*/ 0 h 12954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4615"/>
                <a:gd name="T43" fmla="*/ 0 h 129540"/>
                <a:gd name="T44" fmla="*/ 94615 w 94615"/>
                <a:gd name="T45" fmla="*/ 129540 h 12954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3126" name="object 38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8787" y="8176459"/>
              <a:ext cx="292329" cy="132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27" name="object 39"/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28" name="object 40"/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29" name="object 41"/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17" name="object 43"/>
          <p:cNvSpPr txBox="1">
            <a:spLocks noChangeArrowheads="1"/>
          </p:cNvSpPr>
          <p:nvPr/>
        </p:nvSpPr>
        <p:spPr bwMode="auto">
          <a:xfrm>
            <a:off x="628650" y="8394700"/>
            <a:ext cx="5114925" cy="205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4625" rIns="0" bIns="0">
            <a:spAutoFit/>
          </a:bodyPr>
          <a:lstStyle>
            <a:lvl1pPr marL="127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76000"/>
              </a:lnSpc>
              <a:spcBef>
                <a:spcPts val="1375"/>
              </a:spcBef>
            </a:pPr>
            <a:r>
              <a:rPr lang="ru-RU" altLang="ru-RU" sz="4400" b="1">
                <a:solidFill>
                  <a:srgbClr val="FFFFFF"/>
                </a:solidFill>
              </a:rPr>
              <a:t>ПРИХОДИТЕ, МЫ ВАС ЖДЕМ!</a:t>
            </a:r>
            <a:endParaRPr lang="ru-RU" altLang="ru-RU" sz="4400">
              <a:solidFill>
                <a:srgbClr val="000000"/>
              </a:solidFill>
            </a:endParaRPr>
          </a:p>
          <a:p>
            <a:pPr eaLnBrk="1" hangingPunct="1">
              <a:lnSpc>
                <a:spcPts val="1425"/>
              </a:lnSpc>
              <a:spcBef>
                <a:spcPts val="1038"/>
              </a:spcBef>
            </a:pPr>
            <a:r>
              <a:rPr lang="ru-RU" altLang="ru-RU" sz="1300">
                <a:solidFill>
                  <a:srgbClr val="FFFFFF"/>
                </a:solidFill>
              </a:rPr>
              <a:t>Наши контакты:</a:t>
            </a:r>
            <a:endParaRPr lang="ru-RU" altLang="ru-RU" sz="1300">
              <a:solidFill>
                <a:srgbClr val="000000"/>
              </a:solidFill>
            </a:endParaRPr>
          </a:p>
          <a:p>
            <a:pPr eaLnBrk="1" hangingPunct="1">
              <a:lnSpc>
                <a:spcPts val="1300"/>
              </a:lnSpc>
              <a:spcBef>
                <a:spcPts val="125"/>
              </a:spcBef>
            </a:pPr>
            <a:r>
              <a:rPr lang="ru-RU" altLang="ru-RU" sz="1300">
                <a:solidFill>
                  <a:srgbClr val="FFFFFF"/>
                </a:solidFill>
              </a:rPr>
              <a:t>Адрес: 157000, Костромская область, г. Буй, ул. 1Мая,  д. 18 </a:t>
            </a:r>
          </a:p>
          <a:p>
            <a:pPr eaLnBrk="1" hangingPunct="1">
              <a:lnSpc>
                <a:spcPts val="1300"/>
              </a:lnSpc>
              <a:spcBef>
                <a:spcPts val="125"/>
              </a:spcBef>
            </a:pPr>
            <a:r>
              <a:rPr lang="ru-RU" altLang="ru-RU" sz="1300">
                <a:solidFill>
                  <a:srgbClr val="FFFFFF"/>
                </a:solidFill>
              </a:rPr>
              <a:t>Контактный номер: (49435)41858</a:t>
            </a:r>
          </a:p>
          <a:p>
            <a:pPr eaLnBrk="1" hangingPunct="1">
              <a:lnSpc>
                <a:spcPts val="1300"/>
              </a:lnSpc>
              <a:spcBef>
                <a:spcPts val="125"/>
              </a:spcBef>
            </a:pPr>
            <a:r>
              <a:rPr lang="ru-RU" altLang="ru-RU" sz="1300">
                <a:solidFill>
                  <a:srgbClr val="FFFFFF"/>
                </a:solidFill>
              </a:rPr>
              <a:t>ФИО: Смирнова Елена Алексеевна</a:t>
            </a:r>
          </a:p>
        </p:txBody>
      </p:sp>
      <p:sp>
        <p:nvSpPr>
          <p:cNvPr id="3118" name="object 44"/>
          <p:cNvSpPr txBox="1">
            <a:spLocks noChangeArrowheads="1"/>
          </p:cNvSpPr>
          <p:nvPr/>
        </p:nvSpPr>
        <p:spPr bwMode="auto">
          <a:xfrm>
            <a:off x="3819525" y="7361238"/>
            <a:ext cx="3297238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indent="1947863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13000"/>
              </a:lnSpc>
              <a:spcBef>
                <a:spcPts val="100"/>
              </a:spcBef>
            </a:pPr>
            <a:r>
              <a:rPr lang="ru-RU" altLang="ru-RU" sz="1600" b="1">
                <a:solidFill>
                  <a:srgbClr val="58595B"/>
                </a:solidFill>
              </a:rPr>
              <a:t>Время работы: понедельник – четверг 08:00 – 17:00 пятница 08:00 – 16:00</a:t>
            </a:r>
            <a:endParaRPr lang="ru-RU" altLang="ru-RU" sz="1600">
              <a:solidFill>
                <a:srgbClr val="000000"/>
              </a:solidFill>
            </a:endParaRPr>
          </a:p>
        </p:txBody>
      </p:sp>
      <p:sp>
        <p:nvSpPr>
          <p:cNvPr id="3119" name="object 45"/>
          <p:cNvSpPr txBox="1">
            <a:spLocks noChangeArrowheads="1"/>
          </p:cNvSpPr>
          <p:nvPr/>
        </p:nvSpPr>
        <p:spPr bwMode="auto">
          <a:xfrm>
            <a:off x="6122988" y="8786813"/>
            <a:ext cx="917575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3019" rIns="0" bIns="0">
            <a:spAutoFit/>
          </a:bodyPr>
          <a:lstStyle>
            <a:lvl1pPr marL="127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800"/>
              </a:lnSpc>
              <a:spcBef>
                <a:spcPts val="263"/>
              </a:spcBef>
            </a:pPr>
            <a:r>
              <a:rPr lang="ru-RU" altLang="ru-RU" sz="800">
                <a:solidFill>
                  <a:srgbClr val="FFFFFF"/>
                </a:solidFill>
              </a:rPr>
              <a:t>Отделение Фонда пенсионного</a:t>
            </a:r>
            <a:endParaRPr lang="ru-RU" altLang="ru-RU" sz="800">
              <a:solidFill>
                <a:srgbClr val="000000"/>
              </a:solidFill>
            </a:endParaRPr>
          </a:p>
          <a:p>
            <a:pPr eaLnBrk="1" hangingPunct="1">
              <a:lnSpc>
                <a:spcPts val="800"/>
              </a:lnSpc>
              <a:spcBef>
                <a:spcPct val="0"/>
              </a:spcBef>
            </a:pPr>
            <a:r>
              <a:rPr lang="ru-RU" altLang="ru-RU" sz="800">
                <a:solidFill>
                  <a:srgbClr val="FFFFFF"/>
                </a:solidFill>
              </a:rPr>
              <a:t>и социального страхования РФ</a:t>
            </a:r>
            <a:endParaRPr lang="ru-RU" altLang="ru-RU" sz="800">
              <a:solidFill>
                <a:srgbClr val="000000"/>
              </a:solidFill>
            </a:endParaRPr>
          </a:p>
          <a:p>
            <a:pPr eaLnBrk="1" hangingPunct="1">
              <a:lnSpc>
                <a:spcPts val="800"/>
              </a:lnSpc>
              <a:spcBef>
                <a:spcPct val="0"/>
              </a:spcBef>
            </a:pPr>
            <a:r>
              <a:rPr lang="ru-RU" altLang="ru-RU" sz="800">
                <a:solidFill>
                  <a:srgbClr val="FFFFFF"/>
                </a:solidFill>
              </a:rPr>
              <a:t>по Костромской области</a:t>
            </a:r>
            <a:endParaRPr lang="ru-RU" altLang="ru-RU" sz="800">
              <a:solidFill>
                <a:srgbClr val="000000"/>
              </a:solidFill>
            </a:endParaRPr>
          </a:p>
        </p:txBody>
      </p:sp>
      <p:sp>
        <p:nvSpPr>
          <p:cNvPr id="52" name="Прямоугольник: скругленные углы 2">
            <a:extLst>
              <a:ext uri="{FF2B5EF4-FFF2-40B4-BE49-F238E27FC236}"/>
            </a:extLst>
          </p:cNvPr>
          <p:cNvSpPr/>
          <p:nvPr/>
        </p:nvSpPr>
        <p:spPr>
          <a:xfrm>
            <a:off x="6140450" y="9593263"/>
            <a:ext cx="874713" cy="858837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sp>
        <p:nvSpPr>
          <p:cNvPr id="53" name="Овал 52">
            <a:extLst>
              <a:ext uri="{FF2B5EF4-FFF2-40B4-BE49-F238E27FC236}"/>
            </a:extLst>
          </p:cNvPr>
          <p:cNvSpPr/>
          <p:nvPr/>
        </p:nvSpPr>
        <p:spPr>
          <a:xfrm>
            <a:off x="6048375" y="7937500"/>
            <a:ext cx="814388" cy="815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pic>
        <p:nvPicPr>
          <p:cNvPr id="3122" name="object 48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62675" y="8142288"/>
            <a:ext cx="601663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3" name="Рисунок 7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80138" y="9620250"/>
            <a:ext cx="798512" cy="79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object 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object 42"/>
          <p:cNvSpPr>
            <a:spLocks noGrp="1"/>
          </p:cNvSpPr>
          <p:nvPr>
            <p:ph type="title"/>
          </p:nvPr>
        </p:nvSpPr>
        <p:spPr/>
        <p:txBody>
          <a:bodyPr tIns="81280"/>
          <a:lstStyle/>
          <a:p>
            <a:pPr marL="438150" indent="-427038" algn="r" eaLnBrk="1" hangingPunct="1">
              <a:lnSpc>
                <a:spcPts val="2700"/>
              </a:lnSpc>
            </a:pPr>
            <a:r>
              <a:rPr lang="ru-RU" altLang="ru-RU" smtClean="0">
                <a:latin typeface="Calibri" pitchFamily="34" charset="0"/>
                <a:ea typeface="Calibri" pitchFamily="34" charset="0"/>
                <a:cs typeface="Calibri" pitchFamily="34" charset="0"/>
              </a:rPr>
              <a:t>МЕРОПРИЯТИЯ НА МАЙ</a:t>
            </a:r>
            <a:br>
              <a:rPr lang="ru-RU" altLang="ru-RU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ru-RU" altLang="ru-RU" smtClean="0">
                <a:latin typeface="Calibri" pitchFamily="34" charset="0"/>
                <a:ea typeface="Calibri" pitchFamily="34" charset="0"/>
                <a:cs typeface="Calibri" pitchFamily="34" charset="0"/>
              </a:rPr>
              <a:t>2026</a:t>
            </a:r>
          </a:p>
        </p:txBody>
      </p:sp>
      <p:grpSp>
        <p:nvGrpSpPr>
          <p:cNvPr id="4100" name="Группа 103"/>
          <p:cNvGrpSpPr>
            <a:grpSpLocks/>
          </p:cNvGrpSpPr>
          <p:nvPr/>
        </p:nvGrpSpPr>
        <p:grpSpPr bwMode="auto">
          <a:xfrm>
            <a:off x="512763" y="488950"/>
            <a:ext cx="2517775" cy="984250"/>
            <a:chOff x="512394" y="489204"/>
            <a:chExt cx="2518182" cy="983928"/>
          </a:xfrm>
        </p:grpSpPr>
        <p:pic>
          <p:nvPicPr>
            <p:cNvPr id="4142" name="object 4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43" name="object 50"/>
            <p:cNvSpPr>
              <a:spLocks/>
            </p:cNvSpPr>
            <p:nvPr/>
          </p:nvSpPr>
          <p:spPr bwMode="auto">
            <a:xfrm>
              <a:off x="1577060" y="814692"/>
              <a:ext cx="295275" cy="185420"/>
            </a:xfrm>
            <a:custGeom>
              <a:avLst/>
              <a:gdLst>
                <a:gd name="T0" fmla="*/ 149402 w 295275"/>
                <a:gd name="T1" fmla="*/ 132097 h 185419"/>
                <a:gd name="T2" fmla="*/ 126225 w 295275"/>
                <a:gd name="T3" fmla="*/ 132097 h 185419"/>
                <a:gd name="T4" fmla="*/ 126225 w 295275"/>
                <a:gd name="T5" fmla="*/ 0 h 185419"/>
                <a:gd name="T6" fmla="*/ 104965 w 295275"/>
                <a:gd name="T7" fmla="*/ 0 h 185419"/>
                <a:gd name="T8" fmla="*/ 104965 w 295275"/>
                <a:gd name="T9" fmla="*/ 132097 h 185419"/>
                <a:gd name="T10" fmla="*/ 21259 w 295275"/>
                <a:gd name="T11" fmla="*/ 132097 h 185419"/>
                <a:gd name="T12" fmla="*/ 21259 w 295275"/>
                <a:gd name="T13" fmla="*/ 0 h 185419"/>
                <a:gd name="T14" fmla="*/ 0 w 295275"/>
                <a:gd name="T15" fmla="*/ 0 h 185419"/>
                <a:gd name="T16" fmla="*/ 0 w 295275"/>
                <a:gd name="T17" fmla="*/ 132097 h 185419"/>
                <a:gd name="T18" fmla="*/ 0 w 295275"/>
                <a:gd name="T19" fmla="*/ 151147 h 185419"/>
                <a:gd name="T20" fmla="*/ 129438 w 295275"/>
                <a:gd name="T21" fmla="*/ 151147 h 185419"/>
                <a:gd name="T22" fmla="*/ 129438 w 295275"/>
                <a:gd name="T23" fmla="*/ 185437 h 185419"/>
                <a:gd name="T24" fmla="*/ 149402 w 295275"/>
                <a:gd name="T25" fmla="*/ 185437 h 185419"/>
                <a:gd name="T26" fmla="*/ 149402 w 295275"/>
                <a:gd name="T27" fmla="*/ 151147 h 185419"/>
                <a:gd name="T28" fmla="*/ 149402 w 295275"/>
                <a:gd name="T29" fmla="*/ 132097 h 185419"/>
                <a:gd name="T30" fmla="*/ 295008 w 295275"/>
                <a:gd name="T31" fmla="*/ 132097 h 185419"/>
                <a:gd name="T32" fmla="*/ 207429 w 295275"/>
                <a:gd name="T33" fmla="*/ 132097 h 185419"/>
                <a:gd name="T34" fmla="*/ 207429 w 295275"/>
                <a:gd name="T35" fmla="*/ 83820 h 185419"/>
                <a:gd name="T36" fmla="*/ 282778 w 295275"/>
                <a:gd name="T37" fmla="*/ 83820 h 185419"/>
                <a:gd name="T38" fmla="*/ 282778 w 295275"/>
                <a:gd name="T39" fmla="*/ 64770 h 185419"/>
                <a:gd name="T40" fmla="*/ 207429 w 295275"/>
                <a:gd name="T41" fmla="*/ 64770 h 185419"/>
                <a:gd name="T42" fmla="*/ 207429 w 295275"/>
                <a:gd name="T43" fmla="*/ 19050 h 185419"/>
                <a:gd name="T44" fmla="*/ 291998 w 295275"/>
                <a:gd name="T45" fmla="*/ 19050 h 185419"/>
                <a:gd name="T46" fmla="*/ 291998 w 295275"/>
                <a:gd name="T47" fmla="*/ 0 h 185419"/>
                <a:gd name="T48" fmla="*/ 185966 w 295275"/>
                <a:gd name="T49" fmla="*/ 0 h 185419"/>
                <a:gd name="T50" fmla="*/ 185966 w 295275"/>
                <a:gd name="T51" fmla="*/ 19050 h 185419"/>
                <a:gd name="T52" fmla="*/ 185966 w 295275"/>
                <a:gd name="T53" fmla="*/ 64770 h 185419"/>
                <a:gd name="T54" fmla="*/ 185966 w 295275"/>
                <a:gd name="T55" fmla="*/ 83820 h 185419"/>
                <a:gd name="T56" fmla="*/ 185966 w 295275"/>
                <a:gd name="T57" fmla="*/ 132097 h 185419"/>
                <a:gd name="T58" fmla="*/ 185966 w 295275"/>
                <a:gd name="T59" fmla="*/ 151147 h 185419"/>
                <a:gd name="T60" fmla="*/ 295008 w 295275"/>
                <a:gd name="T61" fmla="*/ 151147 h 185419"/>
                <a:gd name="T62" fmla="*/ 295008 w 295275"/>
                <a:gd name="T63" fmla="*/ 132097 h 18541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95275"/>
                <a:gd name="T97" fmla="*/ 0 h 185419"/>
                <a:gd name="T98" fmla="*/ 295275 w 295275"/>
                <a:gd name="T99" fmla="*/ 185419 h 18541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grpSp>
          <p:nvGrpSpPr>
            <p:cNvPr id="4144" name="object 51"/>
            <p:cNvGrpSpPr>
              <a:grpSpLocks/>
            </p:cNvGrpSpPr>
            <p:nvPr/>
          </p:nvGrpSpPr>
          <p:grpSpPr bwMode="auto"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4160" name="object 52"/>
              <p:cNvSpPr>
                <a:spLocks/>
              </p:cNvSpPr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>
                  <a:gd name="T0" fmla="*/ 129222 w 290830"/>
                  <a:gd name="T1" fmla="*/ 381 h 151130"/>
                  <a:gd name="T2" fmla="*/ 107759 w 290830"/>
                  <a:gd name="T3" fmla="*/ 381 h 151130"/>
                  <a:gd name="T4" fmla="*/ 107759 w 290830"/>
                  <a:gd name="T5" fmla="*/ 65151 h 151130"/>
                  <a:gd name="T6" fmla="*/ 21463 w 290830"/>
                  <a:gd name="T7" fmla="*/ 65151 h 151130"/>
                  <a:gd name="T8" fmla="*/ 21463 w 290830"/>
                  <a:gd name="T9" fmla="*/ 381 h 151130"/>
                  <a:gd name="T10" fmla="*/ 0 w 290830"/>
                  <a:gd name="T11" fmla="*/ 381 h 151130"/>
                  <a:gd name="T12" fmla="*/ 0 w 290830"/>
                  <a:gd name="T13" fmla="*/ 65151 h 151130"/>
                  <a:gd name="T14" fmla="*/ 0 w 290830"/>
                  <a:gd name="T15" fmla="*/ 84201 h 151130"/>
                  <a:gd name="T16" fmla="*/ 0 w 290830"/>
                  <a:gd name="T17" fmla="*/ 150241 h 151130"/>
                  <a:gd name="T18" fmla="*/ 21463 w 290830"/>
                  <a:gd name="T19" fmla="*/ 150241 h 151130"/>
                  <a:gd name="T20" fmla="*/ 21463 w 290830"/>
                  <a:gd name="T21" fmla="*/ 84201 h 151130"/>
                  <a:gd name="T22" fmla="*/ 107759 w 290830"/>
                  <a:gd name="T23" fmla="*/ 84201 h 151130"/>
                  <a:gd name="T24" fmla="*/ 107759 w 290830"/>
                  <a:gd name="T25" fmla="*/ 150241 h 151130"/>
                  <a:gd name="T26" fmla="*/ 129222 w 290830"/>
                  <a:gd name="T27" fmla="*/ 150241 h 151130"/>
                  <a:gd name="T28" fmla="*/ 129222 w 290830"/>
                  <a:gd name="T29" fmla="*/ 84201 h 151130"/>
                  <a:gd name="T30" fmla="*/ 129222 w 290830"/>
                  <a:gd name="T31" fmla="*/ 65151 h 151130"/>
                  <a:gd name="T32" fmla="*/ 129222 w 290830"/>
                  <a:gd name="T33" fmla="*/ 381 h 151130"/>
                  <a:gd name="T34" fmla="*/ 290398 w 290830"/>
                  <a:gd name="T35" fmla="*/ 0 h 151130"/>
                  <a:gd name="T36" fmla="*/ 166535 w 290830"/>
                  <a:gd name="T37" fmla="*/ 0 h 151130"/>
                  <a:gd name="T38" fmla="*/ 166535 w 290830"/>
                  <a:gd name="T39" fmla="*/ 19050 h 151130"/>
                  <a:gd name="T40" fmla="*/ 217843 w 290830"/>
                  <a:gd name="T41" fmla="*/ 19050 h 151130"/>
                  <a:gd name="T42" fmla="*/ 217843 w 290830"/>
                  <a:gd name="T43" fmla="*/ 151130 h 151130"/>
                  <a:gd name="T44" fmla="*/ 238874 w 290830"/>
                  <a:gd name="T45" fmla="*/ 151130 h 151130"/>
                  <a:gd name="T46" fmla="*/ 238874 w 290830"/>
                  <a:gd name="T47" fmla="*/ 19050 h 151130"/>
                  <a:gd name="T48" fmla="*/ 290398 w 290830"/>
                  <a:gd name="T49" fmla="*/ 19050 h 151130"/>
                  <a:gd name="T50" fmla="*/ 290398 w 290830"/>
                  <a:gd name="T51" fmla="*/ 0 h 15113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90830"/>
                  <a:gd name="T79" fmla="*/ 0 h 151130"/>
                  <a:gd name="T80" fmla="*/ 290830 w 290830"/>
                  <a:gd name="T81" fmla="*/ 151130 h 15113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4161" name="object 53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4145" name="object 5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146" name="object 55"/>
            <p:cNvGrpSpPr>
              <a:grpSpLocks/>
            </p:cNvGrpSpPr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4158" name="object 56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59" name="object 57"/>
              <p:cNvSpPr>
                <a:spLocks/>
              </p:cNvSpPr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>
                  <a:gd name="T0" fmla="*/ 104749 w 522605"/>
                  <a:gd name="T1" fmla="*/ 495 h 183515"/>
                  <a:gd name="T2" fmla="*/ 83718 w 522605"/>
                  <a:gd name="T3" fmla="*/ 495 h 183515"/>
                  <a:gd name="T4" fmla="*/ 83718 w 522605"/>
                  <a:gd name="T5" fmla="*/ 132080 h 183515"/>
                  <a:gd name="T6" fmla="*/ 104749 w 522605"/>
                  <a:gd name="T7" fmla="*/ 132080 h 183515"/>
                  <a:gd name="T8" fmla="*/ 104749 w 522605"/>
                  <a:gd name="T9" fmla="*/ 495 h 183515"/>
                  <a:gd name="T10" fmla="*/ 210794 w 522605"/>
                  <a:gd name="T11" fmla="*/ 132575 h 183515"/>
                  <a:gd name="T12" fmla="*/ 188252 w 522605"/>
                  <a:gd name="T13" fmla="*/ 132575 h 183515"/>
                  <a:gd name="T14" fmla="*/ 188252 w 522605"/>
                  <a:gd name="T15" fmla="*/ 495 h 183515"/>
                  <a:gd name="T16" fmla="*/ 167220 w 522605"/>
                  <a:gd name="T17" fmla="*/ 495 h 183515"/>
                  <a:gd name="T18" fmla="*/ 167220 w 522605"/>
                  <a:gd name="T19" fmla="*/ 132575 h 183515"/>
                  <a:gd name="T20" fmla="*/ 166789 w 522605"/>
                  <a:gd name="T21" fmla="*/ 132575 h 183515"/>
                  <a:gd name="T22" fmla="*/ 21247 w 522605"/>
                  <a:gd name="T23" fmla="*/ 132575 h 183515"/>
                  <a:gd name="T24" fmla="*/ 21247 w 522605"/>
                  <a:gd name="T25" fmla="*/ 495 h 183515"/>
                  <a:gd name="T26" fmla="*/ 0 w 522605"/>
                  <a:gd name="T27" fmla="*/ 495 h 183515"/>
                  <a:gd name="T28" fmla="*/ 0 w 522605"/>
                  <a:gd name="T29" fmla="*/ 132575 h 183515"/>
                  <a:gd name="T30" fmla="*/ 0 w 522605"/>
                  <a:gd name="T31" fmla="*/ 150355 h 183515"/>
                  <a:gd name="T32" fmla="*/ 166789 w 522605"/>
                  <a:gd name="T33" fmla="*/ 150355 h 183515"/>
                  <a:gd name="T34" fmla="*/ 188252 w 522605"/>
                  <a:gd name="T35" fmla="*/ 150355 h 183515"/>
                  <a:gd name="T36" fmla="*/ 191046 w 522605"/>
                  <a:gd name="T37" fmla="*/ 150355 h 183515"/>
                  <a:gd name="T38" fmla="*/ 191046 w 522605"/>
                  <a:gd name="T39" fmla="*/ 183375 h 183515"/>
                  <a:gd name="T40" fmla="*/ 210794 w 522605"/>
                  <a:gd name="T41" fmla="*/ 183375 h 183515"/>
                  <a:gd name="T42" fmla="*/ 210794 w 522605"/>
                  <a:gd name="T43" fmla="*/ 150355 h 183515"/>
                  <a:gd name="T44" fmla="*/ 210794 w 522605"/>
                  <a:gd name="T45" fmla="*/ 132575 h 183515"/>
                  <a:gd name="T46" fmla="*/ 352691 w 522605"/>
                  <a:gd name="T47" fmla="*/ 132080 h 183515"/>
                  <a:gd name="T48" fmla="*/ 265112 w 522605"/>
                  <a:gd name="T49" fmla="*/ 132080 h 183515"/>
                  <a:gd name="T50" fmla="*/ 265112 w 522605"/>
                  <a:gd name="T51" fmla="*/ 83820 h 183515"/>
                  <a:gd name="T52" fmla="*/ 340461 w 522605"/>
                  <a:gd name="T53" fmla="*/ 83820 h 183515"/>
                  <a:gd name="T54" fmla="*/ 340461 w 522605"/>
                  <a:gd name="T55" fmla="*/ 64770 h 183515"/>
                  <a:gd name="T56" fmla="*/ 265112 w 522605"/>
                  <a:gd name="T57" fmla="*/ 64770 h 183515"/>
                  <a:gd name="T58" fmla="*/ 265112 w 522605"/>
                  <a:gd name="T59" fmla="*/ 19050 h 183515"/>
                  <a:gd name="T60" fmla="*/ 349681 w 522605"/>
                  <a:gd name="T61" fmla="*/ 19050 h 183515"/>
                  <a:gd name="T62" fmla="*/ 349681 w 522605"/>
                  <a:gd name="T63" fmla="*/ 0 h 183515"/>
                  <a:gd name="T64" fmla="*/ 243649 w 522605"/>
                  <a:gd name="T65" fmla="*/ 0 h 183515"/>
                  <a:gd name="T66" fmla="*/ 243649 w 522605"/>
                  <a:gd name="T67" fmla="*/ 19050 h 183515"/>
                  <a:gd name="T68" fmla="*/ 243649 w 522605"/>
                  <a:gd name="T69" fmla="*/ 64770 h 183515"/>
                  <a:gd name="T70" fmla="*/ 243649 w 522605"/>
                  <a:gd name="T71" fmla="*/ 83820 h 183515"/>
                  <a:gd name="T72" fmla="*/ 243649 w 522605"/>
                  <a:gd name="T73" fmla="*/ 132080 h 183515"/>
                  <a:gd name="T74" fmla="*/ 243649 w 522605"/>
                  <a:gd name="T75" fmla="*/ 151130 h 183515"/>
                  <a:gd name="T76" fmla="*/ 352691 w 522605"/>
                  <a:gd name="T77" fmla="*/ 151130 h 183515"/>
                  <a:gd name="T78" fmla="*/ 352691 w 522605"/>
                  <a:gd name="T79" fmla="*/ 132080 h 183515"/>
                  <a:gd name="T80" fmla="*/ 522490 w 522605"/>
                  <a:gd name="T81" fmla="*/ 495 h 183515"/>
                  <a:gd name="T82" fmla="*/ 501027 w 522605"/>
                  <a:gd name="T83" fmla="*/ 495 h 183515"/>
                  <a:gd name="T84" fmla="*/ 501027 w 522605"/>
                  <a:gd name="T85" fmla="*/ 65265 h 183515"/>
                  <a:gd name="T86" fmla="*/ 414731 w 522605"/>
                  <a:gd name="T87" fmla="*/ 65265 h 183515"/>
                  <a:gd name="T88" fmla="*/ 414731 w 522605"/>
                  <a:gd name="T89" fmla="*/ 495 h 183515"/>
                  <a:gd name="T90" fmla="*/ 393268 w 522605"/>
                  <a:gd name="T91" fmla="*/ 495 h 183515"/>
                  <a:gd name="T92" fmla="*/ 393268 w 522605"/>
                  <a:gd name="T93" fmla="*/ 65265 h 183515"/>
                  <a:gd name="T94" fmla="*/ 393268 w 522605"/>
                  <a:gd name="T95" fmla="*/ 84315 h 183515"/>
                  <a:gd name="T96" fmla="*/ 393268 w 522605"/>
                  <a:gd name="T97" fmla="*/ 150355 h 183515"/>
                  <a:gd name="T98" fmla="*/ 414731 w 522605"/>
                  <a:gd name="T99" fmla="*/ 150355 h 183515"/>
                  <a:gd name="T100" fmla="*/ 414731 w 522605"/>
                  <a:gd name="T101" fmla="*/ 84315 h 183515"/>
                  <a:gd name="T102" fmla="*/ 501027 w 522605"/>
                  <a:gd name="T103" fmla="*/ 84315 h 183515"/>
                  <a:gd name="T104" fmla="*/ 501027 w 522605"/>
                  <a:gd name="T105" fmla="*/ 150355 h 183515"/>
                  <a:gd name="T106" fmla="*/ 522490 w 522605"/>
                  <a:gd name="T107" fmla="*/ 150355 h 183515"/>
                  <a:gd name="T108" fmla="*/ 522490 w 522605"/>
                  <a:gd name="T109" fmla="*/ 84315 h 183515"/>
                  <a:gd name="T110" fmla="*/ 522490 w 522605"/>
                  <a:gd name="T111" fmla="*/ 65265 h 183515"/>
                  <a:gd name="T112" fmla="*/ 522490 w 522605"/>
                  <a:gd name="T113" fmla="*/ 495 h 18351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22605"/>
                  <a:gd name="T172" fmla="*/ 0 h 183515"/>
                  <a:gd name="T173" fmla="*/ 522605 w 522605"/>
                  <a:gd name="T174" fmla="*/ 183515 h 18351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</p:grpSp>
        <p:grpSp>
          <p:nvGrpSpPr>
            <p:cNvPr id="4147" name="object 58"/>
            <p:cNvGrpSpPr>
              <a:grpSpLocks/>
            </p:cNvGrpSpPr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4156" name="object 59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57" name="object 60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4148" name="object 61"/>
            <p:cNvGrpSpPr>
              <a:grpSpLocks/>
            </p:cNvGrpSpPr>
            <p:nvPr/>
          </p:nvGrpSpPr>
          <p:grpSpPr bwMode="auto"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4149" name="object 62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50" name="object 63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51" name="object 64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52" name="object 65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53" name="object 66"/>
              <p:cNvSpPr>
                <a:spLocks/>
              </p:cNvSpPr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>
                  <a:gd name="T0" fmla="*/ 137807 w 138430"/>
                  <a:gd name="T1" fmla="*/ 0 h 149859"/>
                  <a:gd name="T2" fmla="*/ 103035 w 138430"/>
                  <a:gd name="T3" fmla="*/ 0 h 149859"/>
                  <a:gd name="T4" fmla="*/ 103035 w 138430"/>
                  <a:gd name="T5" fmla="*/ 59690 h 149859"/>
                  <a:gd name="T6" fmla="*/ 34772 w 138430"/>
                  <a:gd name="T7" fmla="*/ 59690 h 149859"/>
                  <a:gd name="T8" fmla="*/ 34772 w 138430"/>
                  <a:gd name="T9" fmla="*/ 0 h 149859"/>
                  <a:gd name="T10" fmla="*/ 0 w 138430"/>
                  <a:gd name="T11" fmla="*/ 0 h 149859"/>
                  <a:gd name="T12" fmla="*/ 0 w 138430"/>
                  <a:gd name="T13" fmla="*/ 59690 h 149859"/>
                  <a:gd name="T14" fmla="*/ 0 w 138430"/>
                  <a:gd name="T15" fmla="*/ 88917 h 149859"/>
                  <a:gd name="T16" fmla="*/ 0 w 138430"/>
                  <a:gd name="T17" fmla="*/ 149877 h 149859"/>
                  <a:gd name="T18" fmla="*/ 34772 w 138430"/>
                  <a:gd name="T19" fmla="*/ 149877 h 149859"/>
                  <a:gd name="T20" fmla="*/ 34772 w 138430"/>
                  <a:gd name="T21" fmla="*/ 88917 h 149859"/>
                  <a:gd name="T22" fmla="*/ 103035 w 138430"/>
                  <a:gd name="T23" fmla="*/ 88917 h 149859"/>
                  <a:gd name="T24" fmla="*/ 103035 w 138430"/>
                  <a:gd name="T25" fmla="*/ 149877 h 149859"/>
                  <a:gd name="T26" fmla="*/ 137807 w 138430"/>
                  <a:gd name="T27" fmla="*/ 149877 h 149859"/>
                  <a:gd name="T28" fmla="*/ 137807 w 138430"/>
                  <a:gd name="T29" fmla="*/ 88917 h 149859"/>
                  <a:gd name="T30" fmla="*/ 137807 w 138430"/>
                  <a:gd name="T31" fmla="*/ 59690 h 149859"/>
                  <a:gd name="T32" fmla="*/ 137807 w 138430"/>
                  <a:gd name="T33" fmla="*/ 0 h 1498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38430"/>
                  <a:gd name="T52" fmla="*/ 0 h 149859"/>
                  <a:gd name="T53" fmla="*/ 138430 w 138430"/>
                  <a:gd name="T54" fmla="*/ 149859 h 1498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4154" name="object 67"/>
              <p:cNvPicPr>
                <a:picLocks noChangeAspect="1" noChangeArrowheads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55" name="object 68"/>
              <p:cNvPicPr>
                <a:picLocks noChangeAspect="1" noChangeArrowheads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09583918"/>
              </p:ext>
            </p:extLst>
          </p:nvPr>
        </p:nvGraphicFramePr>
        <p:xfrm>
          <a:off x="349250" y="2078038"/>
          <a:ext cx="6789738" cy="2917881"/>
        </p:xfrm>
        <a:graphic>
          <a:graphicData uri="http://schemas.openxmlformats.org/drawingml/2006/table">
            <a:tbl>
              <a:tblPr/>
              <a:tblGrid>
                <a:gridCol w="838200"/>
                <a:gridCol w="4800600"/>
                <a:gridCol w="1150938"/>
              </a:tblGrid>
              <a:tr h="6400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Дата 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Мероприятие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Время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начала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187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25.05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Художественный урок - «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Волховская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роспись»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31F20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15:00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61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27.05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Практическое занятие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«Ходьба - естественное движение»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10:00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486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27.05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Тренинг по использованию национального мессенджера МАХ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11:00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486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28.05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Онлайн-лекция - «Экскурсия по исторической Чухломе»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11:00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4127" name="object 35"/>
          <p:cNvSpPr>
            <a:spLocks/>
          </p:cNvSpPr>
          <p:nvPr/>
        </p:nvSpPr>
        <p:spPr bwMode="auto">
          <a:xfrm>
            <a:off x="111125" y="7000875"/>
            <a:ext cx="7345363" cy="3582988"/>
          </a:xfrm>
          <a:custGeom>
            <a:avLst/>
            <a:gdLst>
              <a:gd name="T0" fmla="*/ 1587 w 7345680"/>
              <a:gd name="T1" fmla="*/ 3567468 h 3583940"/>
              <a:gd name="T2" fmla="*/ 7339669 w 7345680"/>
              <a:gd name="T3" fmla="*/ 1392249 h 3583940"/>
              <a:gd name="T4" fmla="*/ 7192794 w 7345680"/>
              <a:gd name="T5" fmla="*/ 1418292 h 3583940"/>
              <a:gd name="T6" fmla="*/ 7039412 w 7345680"/>
              <a:gd name="T7" fmla="*/ 1441739 h 3583940"/>
              <a:gd name="T8" fmla="*/ 6879841 w 7345680"/>
              <a:gd name="T9" fmla="*/ 1462530 h 3583940"/>
              <a:gd name="T10" fmla="*/ 6714514 w 7345680"/>
              <a:gd name="T11" fmla="*/ 1480615 h 3583940"/>
              <a:gd name="T12" fmla="*/ 6543730 w 7345680"/>
              <a:gd name="T13" fmla="*/ 1495935 h 3583940"/>
              <a:gd name="T14" fmla="*/ 6367827 w 7345680"/>
              <a:gd name="T15" fmla="*/ 1508435 h 3583940"/>
              <a:gd name="T16" fmla="*/ 6187167 w 7345680"/>
              <a:gd name="T17" fmla="*/ 1518056 h 3583940"/>
              <a:gd name="T18" fmla="*/ 6002091 w 7345680"/>
              <a:gd name="T19" fmla="*/ 1524745 h 3583940"/>
              <a:gd name="T20" fmla="*/ 5812940 w 7345680"/>
              <a:gd name="T21" fmla="*/ 1528444 h 3583940"/>
              <a:gd name="T22" fmla="*/ 5620064 w 7345680"/>
              <a:gd name="T23" fmla="*/ 1529097 h 3583940"/>
              <a:gd name="T24" fmla="*/ 5423818 w 7345680"/>
              <a:gd name="T25" fmla="*/ 1526650 h 3583940"/>
              <a:gd name="T26" fmla="*/ 5224533 w 7345680"/>
              <a:gd name="T27" fmla="*/ 1521048 h 3583940"/>
              <a:gd name="T28" fmla="*/ 5022598 w 7345680"/>
              <a:gd name="T29" fmla="*/ 1512231 h 3583940"/>
              <a:gd name="T30" fmla="*/ 4818293 w 7345680"/>
              <a:gd name="T31" fmla="*/ 1500142 h 3583940"/>
              <a:gd name="T32" fmla="*/ 4611988 w 7345680"/>
              <a:gd name="T33" fmla="*/ 1484731 h 3583940"/>
              <a:gd name="T34" fmla="*/ 4404039 w 7345680"/>
              <a:gd name="T35" fmla="*/ 1465937 h 3583940"/>
              <a:gd name="T36" fmla="*/ 4194822 w 7345680"/>
              <a:gd name="T37" fmla="*/ 1443706 h 3583940"/>
              <a:gd name="T38" fmla="*/ 3984620 w 7345680"/>
              <a:gd name="T39" fmla="*/ 1417983 h 3583940"/>
              <a:gd name="T40" fmla="*/ 3773803 w 7345680"/>
              <a:gd name="T41" fmla="*/ 1388710 h 3583940"/>
              <a:gd name="T42" fmla="*/ 3562744 w 7345680"/>
              <a:gd name="T43" fmla="*/ 1355830 h 3583940"/>
              <a:gd name="T44" fmla="*/ 3351751 w 7345680"/>
              <a:gd name="T45" fmla="*/ 1319288 h 3583940"/>
              <a:gd name="T46" fmla="*/ 3141207 w 7345680"/>
              <a:gd name="T47" fmla="*/ 1279031 h 3583940"/>
              <a:gd name="T48" fmla="*/ 2931440 w 7345680"/>
              <a:gd name="T49" fmla="*/ 1235001 h 3583940"/>
              <a:gd name="T50" fmla="*/ 2774820 w 7345680"/>
              <a:gd name="T51" fmla="*/ 1199465 h 3583940"/>
              <a:gd name="T52" fmla="*/ 2670831 w 7345680"/>
              <a:gd name="T53" fmla="*/ 1174569 h 3583940"/>
              <a:gd name="T54" fmla="*/ 2567225 w 7345680"/>
              <a:gd name="T55" fmla="*/ 1148697 h 3583940"/>
              <a:gd name="T56" fmla="*/ 2464080 w 7345680"/>
              <a:gd name="T57" fmla="*/ 1121841 h 3583940"/>
              <a:gd name="T58" fmla="*/ 2361382 w 7345680"/>
              <a:gd name="T59" fmla="*/ 1093997 h 3583940"/>
              <a:gd name="T60" fmla="*/ 2259204 w 7345680"/>
              <a:gd name="T61" fmla="*/ 1065159 h 3583940"/>
              <a:gd name="T62" fmla="*/ 2157593 w 7345680"/>
              <a:gd name="T63" fmla="*/ 1035313 h 3583940"/>
              <a:gd name="T64" fmla="*/ 2056592 w 7345680"/>
              <a:gd name="T65" fmla="*/ 1004460 h 3583940"/>
              <a:gd name="T66" fmla="*/ 1956242 w 7345680"/>
              <a:gd name="T67" fmla="*/ 972592 h 3583940"/>
              <a:gd name="T68" fmla="*/ 1856577 w 7345680"/>
              <a:gd name="T69" fmla="*/ 939697 h 3583940"/>
              <a:gd name="T70" fmla="*/ 1757642 w 7345680"/>
              <a:gd name="T71" fmla="*/ 905773 h 3583940"/>
              <a:gd name="T72" fmla="*/ 1659486 w 7345680"/>
              <a:gd name="T73" fmla="*/ 870812 h 3583940"/>
              <a:gd name="T74" fmla="*/ 1562169 w 7345680"/>
              <a:gd name="T75" fmla="*/ 834805 h 3583940"/>
              <a:gd name="T76" fmla="*/ 1465701 w 7345680"/>
              <a:gd name="T77" fmla="*/ 797746 h 3583940"/>
              <a:gd name="T78" fmla="*/ 1370141 w 7345680"/>
              <a:gd name="T79" fmla="*/ 759628 h 3583940"/>
              <a:gd name="T80" fmla="*/ 1275533 w 7345680"/>
              <a:gd name="T81" fmla="*/ 720443 h 3583940"/>
              <a:gd name="T82" fmla="*/ 1181920 w 7345680"/>
              <a:gd name="T83" fmla="*/ 680187 h 3583940"/>
              <a:gd name="T84" fmla="*/ 1089345 w 7345680"/>
              <a:gd name="T85" fmla="*/ 638850 h 3583940"/>
              <a:gd name="T86" fmla="*/ 997853 w 7345680"/>
              <a:gd name="T87" fmla="*/ 596423 h 3583940"/>
              <a:gd name="T88" fmla="*/ 907486 w 7345680"/>
              <a:gd name="T89" fmla="*/ 552910 h 3583940"/>
              <a:gd name="T90" fmla="*/ 818287 w 7345680"/>
              <a:gd name="T91" fmla="*/ 508288 h 3583940"/>
              <a:gd name="T92" fmla="*/ 730295 w 7345680"/>
              <a:gd name="T93" fmla="*/ 462563 h 3583940"/>
              <a:gd name="T94" fmla="*/ 643550 w 7345680"/>
              <a:gd name="T95" fmla="*/ 415714 h 3583940"/>
              <a:gd name="T96" fmla="*/ 558116 w 7345680"/>
              <a:gd name="T97" fmla="*/ 367752 h 3583940"/>
              <a:gd name="T98" fmla="*/ 474024 w 7345680"/>
              <a:gd name="T99" fmla="*/ 318658 h 3583940"/>
              <a:gd name="T100" fmla="*/ 391299 w 7345680"/>
              <a:gd name="T101" fmla="*/ 268435 h 3583940"/>
              <a:gd name="T102" fmla="*/ 310020 w 7345680"/>
              <a:gd name="T103" fmla="*/ 217055 h 3583940"/>
              <a:gd name="T104" fmla="*/ 230195 w 7345680"/>
              <a:gd name="T105" fmla="*/ 164533 h 3583940"/>
              <a:gd name="T106" fmla="*/ 151885 w 7345680"/>
              <a:gd name="T107" fmla="*/ 110855 h 3583940"/>
              <a:gd name="T108" fmla="*/ 75150 w 7345680"/>
              <a:gd name="T109" fmla="*/ 56012 h 3583940"/>
              <a:gd name="T110" fmla="*/ 0 w 7345680"/>
              <a:gd name="T111" fmla="*/ 0 h 358394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345680"/>
              <a:gd name="T169" fmla="*/ 0 h 3583940"/>
              <a:gd name="T170" fmla="*/ 7345680 w 7345680"/>
              <a:gd name="T171" fmla="*/ 3583940 h 358394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grpSp>
        <p:nvGrpSpPr>
          <p:cNvPr id="4128" name="Группа 1"/>
          <p:cNvGrpSpPr>
            <a:grpSpLocks/>
          </p:cNvGrpSpPr>
          <p:nvPr/>
        </p:nvGrpSpPr>
        <p:grpSpPr bwMode="auto">
          <a:xfrm>
            <a:off x="644525" y="8177213"/>
            <a:ext cx="1147763" cy="131762"/>
            <a:chOff x="644464" y="8176450"/>
            <a:chExt cx="1147890" cy="132842"/>
          </a:xfrm>
        </p:grpSpPr>
        <p:pic>
          <p:nvPicPr>
            <p:cNvPr id="4136" name="object 36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37" name="object 37"/>
            <p:cNvSpPr>
              <a:spLocks/>
            </p:cNvSpPr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>
                <a:gd name="T0" fmla="*/ 94272 w 94615"/>
                <a:gd name="T1" fmla="*/ 0 h 129540"/>
                <a:gd name="T2" fmla="*/ 0 w 94615"/>
                <a:gd name="T3" fmla="*/ 0 h 129540"/>
                <a:gd name="T4" fmla="*/ 0 w 94615"/>
                <a:gd name="T5" fmla="*/ 20320 h 129540"/>
                <a:gd name="T6" fmla="*/ 0 w 94615"/>
                <a:gd name="T7" fmla="*/ 59690 h 129540"/>
                <a:gd name="T8" fmla="*/ 0 w 94615"/>
                <a:gd name="T9" fmla="*/ 79993 h 129540"/>
                <a:gd name="T10" fmla="*/ 0 w 94615"/>
                <a:gd name="T11" fmla="*/ 129523 h 129540"/>
                <a:gd name="T12" fmla="*/ 23952 w 94615"/>
                <a:gd name="T13" fmla="*/ 129523 h 129540"/>
                <a:gd name="T14" fmla="*/ 23952 w 94615"/>
                <a:gd name="T15" fmla="*/ 79993 h 129540"/>
                <a:gd name="T16" fmla="*/ 86321 w 94615"/>
                <a:gd name="T17" fmla="*/ 79993 h 129540"/>
                <a:gd name="T18" fmla="*/ 86321 w 94615"/>
                <a:gd name="T19" fmla="*/ 59690 h 129540"/>
                <a:gd name="T20" fmla="*/ 23952 w 94615"/>
                <a:gd name="T21" fmla="*/ 59690 h 129540"/>
                <a:gd name="T22" fmla="*/ 23952 w 94615"/>
                <a:gd name="T23" fmla="*/ 20320 h 129540"/>
                <a:gd name="T24" fmla="*/ 94272 w 94615"/>
                <a:gd name="T25" fmla="*/ 20320 h 129540"/>
                <a:gd name="T26" fmla="*/ 94272 w 94615"/>
                <a:gd name="T27" fmla="*/ 0 h 12954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4615"/>
                <a:gd name="T43" fmla="*/ 0 h 129540"/>
                <a:gd name="T44" fmla="*/ 94615 w 94615"/>
                <a:gd name="T45" fmla="*/ 129540 h 12954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4138" name="object 38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8787" y="8176459"/>
              <a:ext cx="292329" cy="132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9" name="object 39"/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0" name="object 40"/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1" name="object 41"/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129" name="object 43"/>
          <p:cNvSpPr txBox="1">
            <a:spLocks noChangeArrowheads="1"/>
          </p:cNvSpPr>
          <p:nvPr/>
        </p:nvSpPr>
        <p:spPr bwMode="auto">
          <a:xfrm>
            <a:off x="628650" y="8394700"/>
            <a:ext cx="5114925" cy="205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4625" rIns="0" bIns="0">
            <a:spAutoFit/>
          </a:bodyPr>
          <a:lstStyle>
            <a:lvl1pPr marL="127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76000"/>
              </a:lnSpc>
              <a:spcBef>
                <a:spcPts val="1375"/>
              </a:spcBef>
            </a:pPr>
            <a:r>
              <a:rPr lang="ru-RU" altLang="ru-RU" sz="4400" b="1">
                <a:solidFill>
                  <a:srgbClr val="FFFFFF"/>
                </a:solidFill>
              </a:rPr>
              <a:t>ПРИХОДИТЕ, МЫ ВАС ЖДЕМ!</a:t>
            </a:r>
            <a:endParaRPr lang="ru-RU" altLang="ru-RU" sz="4400">
              <a:solidFill>
                <a:srgbClr val="000000"/>
              </a:solidFill>
            </a:endParaRPr>
          </a:p>
          <a:p>
            <a:pPr eaLnBrk="1" hangingPunct="1">
              <a:lnSpc>
                <a:spcPts val="1425"/>
              </a:lnSpc>
              <a:spcBef>
                <a:spcPts val="1038"/>
              </a:spcBef>
            </a:pPr>
            <a:r>
              <a:rPr lang="ru-RU" altLang="ru-RU" sz="1300">
                <a:solidFill>
                  <a:srgbClr val="FFFFFF"/>
                </a:solidFill>
              </a:rPr>
              <a:t>Наши контакты:</a:t>
            </a:r>
            <a:endParaRPr lang="ru-RU" altLang="ru-RU" sz="1300">
              <a:solidFill>
                <a:srgbClr val="000000"/>
              </a:solidFill>
            </a:endParaRPr>
          </a:p>
          <a:p>
            <a:pPr eaLnBrk="1" hangingPunct="1">
              <a:lnSpc>
                <a:spcPts val="1300"/>
              </a:lnSpc>
              <a:spcBef>
                <a:spcPts val="125"/>
              </a:spcBef>
            </a:pPr>
            <a:r>
              <a:rPr lang="ru-RU" altLang="ru-RU" sz="1300">
                <a:solidFill>
                  <a:srgbClr val="FFFFFF"/>
                </a:solidFill>
              </a:rPr>
              <a:t>Адрес: 157000, Костромская область, г. Буй, ул. 1Мая,  д. 18 </a:t>
            </a:r>
          </a:p>
          <a:p>
            <a:pPr eaLnBrk="1" hangingPunct="1">
              <a:lnSpc>
                <a:spcPts val="1300"/>
              </a:lnSpc>
              <a:spcBef>
                <a:spcPts val="125"/>
              </a:spcBef>
            </a:pPr>
            <a:r>
              <a:rPr lang="ru-RU" altLang="ru-RU" sz="1300">
                <a:solidFill>
                  <a:srgbClr val="FFFFFF"/>
                </a:solidFill>
              </a:rPr>
              <a:t>Контактный номер: (49435)41858</a:t>
            </a:r>
          </a:p>
          <a:p>
            <a:pPr eaLnBrk="1" hangingPunct="1">
              <a:lnSpc>
                <a:spcPts val="1300"/>
              </a:lnSpc>
              <a:spcBef>
                <a:spcPts val="125"/>
              </a:spcBef>
            </a:pPr>
            <a:r>
              <a:rPr lang="ru-RU" altLang="ru-RU" sz="1300">
                <a:solidFill>
                  <a:srgbClr val="FFFFFF"/>
                </a:solidFill>
              </a:rPr>
              <a:t>ФИО: Смирнова Елена Алексеевна</a:t>
            </a:r>
          </a:p>
        </p:txBody>
      </p:sp>
      <p:sp>
        <p:nvSpPr>
          <p:cNvPr id="4130" name="object 44"/>
          <p:cNvSpPr txBox="1">
            <a:spLocks noChangeArrowheads="1"/>
          </p:cNvSpPr>
          <p:nvPr/>
        </p:nvSpPr>
        <p:spPr bwMode="auto">
          <a:xfrm>
            <a:off x="3819525" y="7361238"/>
            <a:ext cx="3297238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indent="1947863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13000"/>
              </a:lnSpc>
              <a:spcBef>
                <a:spcPts val="100"/>
              </a:spcBef>
            </a:pPr>
            <a:r>
              <a:rPr lang="ru-RU" altLang="ru-RU" sz="1600" b="1">
                <a:solidFill>
                  <a:srgbClr val="58595B"/>
                </a:solidFill>
              </a:rPr>
              <a:t>Время работы: понедельник – четверг 08:00 – 17:00 пятница 08:00 – 16:00</a:t>
            </a:r>
            <a:endParaRPr lang="ru-RU" altLang="ru-RU" sz="1600">
              <a:solidFill>
                <a:srgbClr val="000000"/>
              </a:solidFill>
            </a:endParaRPr>
          </a:p>
        </p:txBody>
      </p:sp>
      <p:sp>
        <p:nvSpPr>
          <p:cNvPr id="4131" name="object 45"/>
          <p:cNvSpPr txBox="1">
            <a:spLocks noChangeArrowheads="1"/>
          </p:cNvSpPr>
          <p:nvPr/>
        </p:nvSpPr>
        <p:spPr bwMode="auto">
          <a:xfrm>
            <a:off x="6122988" y="8786813"/>
            <a:ext cx="917575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3019" rIns="0" bIns="0">
            <a:spAutoFit/>
          </a:bodyPr>
          <a:lstStyle>
            <a:lvl1pPr marL="127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800"/>
              </a:lnSpc>
              <a:spcBef>
                <a:spcPts val="263"/>
              </a:spcBef>
            </a:pPr>
            <a:r>
              <a:rPr lang="ru-RU" altLang="ru-RU" sz="800">
                <a:solidFill>
                  <a:srgbClr val="FFFFFF"/>
                </a:solidFill>
              </a:rPr>
              <a:t>Отделение Фонда пенсионного</a:t>
            </a:r>
            <a:endParaRPr lang="ru-RU" altLang="ru-RU" sz="800">
              <a:solidFill>
                <a:srgbClr val="000000"/>
              </a:solidFill>
            </a:endParaRPr>
          </a:p>
          <a:p>
            <a:pPr eaLnBrk="1" hangingPunct="1">
              <a:lnSpc>
                <a:spcPts val="800"/>
              </a:lnSpc>
              <a:spcBef>
                <a:spcPct val="0"/>
              </a:spcBef>
            </a:pPr>
            <a:r>
              <a:rPr lang="ru-RU" altLang="ru-RU" sz="800">
                <a:solidFill>
                  <a:srgbClr val="FFFFFF"/>
                </a:solidFill>
              </a:rPr>
              <a:t>и социального страхования РФ</a:t>
            </a:r>
            <a:endParaRPr lang="ru-RU" altLang="ru-RU" sz="800">
              <a:solidFill>
                <a:srgbClr val="000000"/>
              </a:solidFill>
            </a:endParaRPr>
          </a:p>
          <a:p>
            <a:pPr eaLnBrk="1" hangingPunct="1">
              <a:lnSpc>
                <a:spcPts val="800"/>
              </a:lnSpc>
              <a:spcBef>
                <a:spcPct val="0"/>
              </a:spcBef>
            </a:pPr>
            <a:r>
              <a:rPr lang="ru-RU" altLang="ru-RU" sz="800">
                <a:solidFill>
                  <a:srgbClr val="FFFFFF"/>
                </a:solidFill>
              </a:rPr>
              <a:t>по Костромской области</a:t>
            </a:r>
            <a:endParaRPr lang="ru-RU" altLang="ru-RU" sz="800">
              <a:solidFill>
                <a:srgbClr val="000000"/>
              </a:solidFill>
            </a:endParaRPr>
          </a:p>
        </p:txBody>
      </p:sp>
      <p:sp>
        <p:nvSpPr>
          <p:cNvPr id="52" name="Прямоугольник: скругленные углы 2">
            <a:extLst>
              <a:ext uri="{FF2B5EF4-FFF2-40B4-BE49-F238E27FC236}"/>
            </a:extLst>
          </p:cNvPr>
          <p:cNvSpPr/>
          <p:nvPr/>
        </p:nvSpPr>
        <p:spPr>
          <a:xfrm>
            <a:off x="6140450" y="9593263"/>
            <a:ext cx="874713" cy="858837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sp>
        <p:nvSpPr>
          <p:cNvPr id="53" name="Овал 52">
            <a:extLst>
              <a:ext uri="{FF2B5EF4-FFF2-40B4-BE49-F238E27FC236}"/>
            </a:extLst>
          </p:cNvPr>
          <p:cNvSpPr/>
          <p:nvPr/>
        </p:nvSpPr>
        <p:spPr>
          <a:xfrm>
            <a:off x="6048375" y="7937500"/>
            <a:ext cx="814388" cy="815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pic>
        <p:nvPicPr>
          <p:cNvPr id="4134" name="object 48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62675" y="8142288"/>
            <a:ext cx="601663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35" name="Рисунок 7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80138" y="9620250"/>
            <a:ext cx="798512" cy="79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object 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object 42"/>
          <p:cNvSpPr>
            <a:spLocks noGrp="1"/>
          </p:cNvSpPr>
          <p:nvPr>
            <p:ph type="title"/>
          </p:nvPr>
        </p:nvSpPr>
        <p:spPr/>
        <p:txBody>
          <a:bodyPr tIns="81280"/>
          <a:lstStyle/>
          <a:p>
            <a:pPr marL="438150" indent="-427038" algn="r" eaLnBrk="1" hangingPunct="1">
              <a:lnSpc>
                <a:spcPts val="2700"/>
              </a:lnSpc>
            </a:pPr>
            <a:r>
              <a:rPr lang="ru-RU" altLang="ru-RU" smtClean="0">
                <a:latin typeface="Calibri" pitchFamily="34" charset="0"/>
                <a:ea typeface="Calibri" pitchFamily="34" charset="0"/>
                <a:cs typeface="Calibri" pitchFamily="34" charset="0"/>
              </a:rPr>
              <a:t>МЕРОПРИЯТИЯ НА МАЙ</a:t>
            </a:r>
            <a:br>
              <a:rPr lang="ru-RU" altLang="ru-RU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ru-RU" altLang="ru-RU" smtClean="0">
                <a:latin typeface="Calibri" pitchFamily="34" charset="0"/>
                <a:ea typeface="Calibri" pitchFamily="34" charset="0"/>
                <a:cs typeface="Calibri" pitchFamily="34" charset="0"/>
              </a:rPr>
              <a:t>2026</a:t>
            </a:r>
          </a:p>
        </p:txBody>
      </p:sp>
      <p:grpSp>
        <p:nvGrpSpPr>
          <p:cNvPr id="5124" name="Группа 103"/>
          <p:cNvGrpSpPr>
            <a:grpSpLocks/>
          </p:cNvGrpSpPr>
          <p:nvPr/>
        </p:nvGrpSpPr>
        <p:grpSpPr bwMode="auto">
          <a:xfrm>
            <a:off x="512763" y="488950"/>
            <a:ext cx="2517775" cy="984250"/>
            <a:chOff x="512394" y="489204"/>
            <a:chExt cx="2518182" cy="983928"/>
          </a:xfrm>
        </p:grpSpPr>
        <p:pic>
          <p:nvPicPr>
            <p:cNvPr id="5164" name="object 4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65" name="object 50"/>
            <p:cNvSpPr>
              <a:spLocks/>
            </p:cNvSpPr>
            <p:nvPr/>
          </p:nvSpPr>
          <p:spPr bwMode="auto">
            <a:xfrm>
              <a:off x="1577060" y="814692"/>
              <a:ext cx="295275" cy="185420"/>
            </a:xfrm>
            <a:custGeom>
              <a:avLst/>
              <a:gdLst>
                <a:gd name="T0" fmla="*/ 149402 w 295275"/>
                <a:gd name="T1" fmla="*/ 132097 h 185419"/>
                <a:gd name="T2" fmla="*/ 126225 w 295275"/>
                <a:gd name="T3" fmla="*/ 132097 h 185419"/>
                <a:gd name="T4" fmla="*/ 126225 w 295275"/>
                <a:gd name="T5" fmla="*/ 0 h 185419"/>
                <a:gd name="T6" fmla="*/ 104965 w 295275"/>
                <a:gd name="T7" fmla="*/ 0 h 185419"/>
                <a:gd name="T8" fmla="*/ 104965 w 295275"/>
                <a:gd name="T9" fmla="*/ 132097 h 185419"/>
                <a:gd name="T10" fmla="*/ 21259 w 295275"/>
                <a:gd name="T11" fmla="*/ 132097 h 185419"/>
                <a:gd name="T12" fmla="*/ 21259 w 295275"/>
                <a:gd name="T13" fmla="*/ 0 h 185419"/>
                <a:gd name="T14" fmla="*/ 0 w 295275"/>
                <a:gd name="T15" fmla="*/ 0 h 185419"/>
                <a:gd name="T16" fmla="*/ 0 w 295275"/>
                <a:gd name="T17" fmla="*/ 132097 h 185419"/>
                <a:gd name="T18" fmla="*/ 0 w 295275"/>
                <a:gd name="T19" fmla="*/ 151147 h 185419"/>
                <a:gd name="T20" fmla="*/ 129438 w 295275"/>
                <a:gd name="T21" fmla="*/ 151147 h 185419"/>
                <a:gd name="T22" fmla="*/ 129438 w 295275"/>
                <a:gd name="T23" fmla="*/ 185437 h 185419"/>
                <a:gd name="T24" fmla="*/ 149402 w 295275"/>
                <a:gd name="T25" fmla="*/ 185437 h 185419"/>
                <a:gd name="T26" fmla="*/ 149402 w 295275"/>
                <a:gd name="T27" fmla="*/ 151147 h 185419"/>
                <a:gd name="T28" fmla="*/ 149402 w 295275"/>
                <a:gd name="T29" fmla="*/ 132097 h 185419"/>
                <a:gd name="T30" fmla="*/ 295008 w 295275"/>
                <a:gd name="T31" fmla="*/ 132097 h 185419"/>
                <a:gd name="T32" fmla="*/ 207429 w 295275"/>
                <a:gd name="T33" fmla="*/ 132097 h 185419"/>
                <a:gd name="T34" fmla="*/ 207429 w 295275"/>
                <a:gd name="T35" fmla="*/ 83820 h 185419"/>
                <a:gd name="T36" fmla="*/ 282778 w 295275"/>
                <a:gd name="T37" fmla="*/ 83820 h 185419"/>
                <a:gd name="T38" fmla="*/ 282778 w 295275"/>
                <a:gd name="T39" fmla="*/ 64770 h 185419"/>
                <a:gd name="T40" fmla="*/ 207429 w 295275"/>
                <a:gd name="T41" fmla="*/ 64770 h 185419"/>
                <a:gd name="T42" fmla="*/ 207429 w 295275"/>
                <a:gd name="T43" fmla="*/ 19050 h 185419"/>
                <a:gd name="T44" fmla="*/ 291998 w 295275"/>
                <a:gd name="T45" fmla="*/ 19050 h 185419"/>
                <a:gd name="T46" fmla="*/ 291998 w 295275"/>
                <a:gd name="T47" fmla="*/ 0 h 185419"/>
                <a:gd name="T48" fmla="*/ 185966 w 295275"/>
                <a:gd name="T49" fmla="*/ 0 h 185419"/>
                <a:gd name="T50" fmla="*/ 185966 w 295275"/>
                <a:gd name="T51" fmla="*/ 19050 h 185419"/>
                <a:gd name="T52" fmla="*/ 185966 w 295275"/>
                <a:gd name="T53" fmla="*/ 64770 h 185419"/>
                <a:gd name="T54" fmla="*/ 185966 w 295275"/>
                <a:gd name="T55" fmla="*/ 83820 h 185419"/>
                <a:gd name="T56" fmla="*/ 185966 w 295275"/>
                <a:gd name="T57" fmla="*/ 132097 h 185419"/>
                <a:gd name="T58" fmla="*/ 185966 w 295275"/>
                <a:gd name="T59" fmla="*/ 151147 h 185419"/>
                <a:gd name="T60" fmla="*/ 295008 w 295275"/>
                <a:gd name="T61" fmla="*/ 151147 h 185419"/>
                <a:gd name="T62" fmla="*/ 295008 w 295275"/>
                <a:gd name="T63" fmla="*/ 132097 h 18541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95275"/>
                <a:gd name="T97" fmla="*/ 0 h 185419"/>
                <a:gd name="T98" fmla="*/ 295275 w 295275"/>
                <a:gd name="T99" fmla="*/ 185419 h 18541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grpSp>
          <p:nvGrpSpPr>
            <p:cNvPr id="5166" name="object 51"/>
            <p:cNvGrpSpPr>
              <a:grpSpLocks/>
            </p:cNvGrpSpPr>
            <p:nvPr/>
          </p:nvGrpSpPr>
          <p:grpSpPr bwMode="auto"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182" name="object 52"/>
              <p:cNvSpPr>
                <a:spLocks/>
              </p:cNvSpPr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>
                  <a:gd name="T0" fmla="*/ 129222 w 290830"/>
                  <a:gd name="T1" fmla="*/ 381 h 151130"/>
                  <a:gd name="T2" fmla="*/ 107759 w 290830"/>
                  <a:gd name="T3" fmla="*/ 381 h 151130"/>
                  <a:gd name="T4" fmla="*/ 107759 w 290830"/>
                  <a:gd name="T5" fmla="*/ 65151 h 151130"/>
                  <a:gd name="T6" fmla="*/ 21463 w 290830"/>
                  <a:gd name="T7" fmla="*/ 65151 h 151130"/>
                  <a:gd name="T8" fmla="*/ 21463 w 290830"/>
                  <a:gd name="T9" fmla="*/ 381 h 151130"/>
                  <a:gd name="T10" fmla="*/ 0 w 290830"/>
                  <a:gd name="T11" fmla="*/ 381 h 151130"/>
                  <a:gd name="T12" fmla="*/ 0 w 290830"/>
                  <a:gd name="T13" fmla="*/ 65151 h 151130"/>
                  <a:gd name="T14" fmla="*/ 0 w 290830"/>
                  <a:gd name="T15" fmla="*/ 84201 h 151130"/>
                  <a:gd name="T16" fmla="*/ 0 w 290830"/>
                  <a:gd name="T17" fmla="*/ 150241 h 151130"/>
                  <a:gd name="T18" fmla="*/ 21463 w 290830"/>
                  <a:gd name="T19" fmla="*/ 150241 h 151130"/>
                  <a:gd name="T20" fmla="*/ 21463 w 290830"/>
                  <a:gd name="T21" fmla="*/ 84201 h 151130"/>
                  <a:gd name="T22" fmla="*/ 107759 w 290830"/>
                  <a:gd name="T23" fmla="*/ 84201 h 151130"/>
                  <a:gd name="T24" fmla="*/ 107759 w 290830"/>
                  <a:gd name="T25" fmla="*/ 150241 h 151130"/>
                  <a:gd name="T26" fmla="*/ 129222 w 290830"/>
                  <a:gd name="T27" fmla="*/ 150241 h 151130"/>
                  <a:gd name="T28" fmla="*/ 129222 w 290830"/>
                  <a:gd name="T29" fmla="*/ 84201 h 151130"/>
                  <a:gd name="T30" fmla="*/ 129222 w 290830"/>
                  <a:gd name="T31" fmla="*/ 65151 h 151130"/>
                  <a:gd name="T32" fmla="*/ 129222 w 290830"/>
                  <a:gd name="T33" fmla="*/ 381 h 151130"/>
                  <a:gd name="T34" fmla="*/ 290398 w 290830"/>
                  <a:gd name="T35" fmla="*/ 0 h 151130"/>
                  <a:gd name="T36" fmla="*/ 166535 w 290830"/>
                  <a:gd name="T37" fmla="*/ 0 h 151130"/>
                  <a:gd name="T38" fmla="*/ 166535 w 290830"/>
                  <a:gd name="T39" fmla="*/ 19050 h 151130"/>
                  <a:gd name="T40" fmla="*/ 217843 w 290830"/>
                  <a:gd name="T41" fmla="*/ 19050 h 151130"/>
                  <a:gd name="T42" fmla="*/ 217843 w 290830"/>
                  <a:gd name="T43" fmla="*/ 151130 h 151130"/>
                  <a:gd name="T44" fmla="*/ 238874 w 290830"/>
                  <a:gd name="T45" fmla="*/ 151130 h 151130"/>
                  <a:gd name="T46" fmla="*/ 238874 w 290830"/>
                  <a:gd name="T47" fmla="*/ 19050 h 151130"/>
                  <a:gd name="T48" fmla="*/ 290398 w 290830"/>
                  <a:gd name="T49" fmla="*/ 19050 h 151130"/>
                  <a:gd name="T50" fmla="*/ 290398 w 290830"/>
                  <a:gd name="T51" fmla="*/ 0 h 15113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90830"/>
                  <a:gd name="T79" fmla="*/ 0 h 151130"/>
                  <a:gd name="T80" fmla="*/ 290830 w 290830"/>
                  <a:gd name="T81" fmla="*/ 151130 h 15113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5183" name="object 53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5167" name="object 5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168" name="object 55"/>
            <p:cNvGrpSpPr>
              <a:grpSpLocks/>
            </p:cNvGrpSpPr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180" name="object 56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181" name="object 57"/>
              <p:cNvSpPr>
                <a:spLocks/>
              </p:cNvSpPr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>
                  <a:gd name="T0" fmla="*/ 104749 w 522605"/>
                  <a:gd name="T1" fmla="*/ 495 h 183515"/>
                  <a:gd name="T2" fmla="*/ 83718 w 522605"/>
                  <a:gd name="T3" fmla="*/ 495 h 183515"/>
                  <a:gd name="T4" fmla="*/ 83718 w 522605"/>
                  <a:gd name="T5" fmla="*/ 132080 h 183515"/>
                  <a:gd name="T6" fmla="*/ 104749 w 522605"/>
                  <a:gd name="T7" fmla="*/ 132080 h 183515"/>
                  <a:gd name="T8" fmla="*/ 104749 w 522605"/>
                  <a:gd name="T9" fmla="*/ 495 h 183515"/>
                  <a:gd name="T10" fmla="*/ 210794 w 522605"/>
                  <a:gd name="T11" fmla="*/ 132575 h 183515"/>
                  <a:gd name="T12" fmla="*/ 188252 w 522605"/>
                  <a:gd name="T13" fmla="*/ 132575 h 183515"/>
                  <a:gd name="T14" fmla="*/ 188252 w 522605"/>
                  <a:gd name="T15" fmla="*/ 495 h 183515"/>
                  <a:gd name="T16" fmla="*/ 167220 w 522605"/>
                  <a:gd name="T17" fmla="*/ 495 h 183515"/>
                  <a:gd name="T18" fmla="*/ 167220 w 522605"/>
                  <a:gd name="T19" fmla="*/ 132575 h 183515"/>
                  <a:gd name="T20" fmla="*/ 166789 w 522605"/>
                  <a:gd name="T21" fmla="*/ 132575 h 183515"/>
                  <a:gd name="T22" fmla="*/ 21247 w 522605"/>
                  <a:gd name="T23" fmla="*/ 132575 h 183515"/>
                  <a:gd name="T24" fmla="*/ 21247 w 522605"/>
                  <a:gd name="T25" fmla="*/ 495 h 183515"/>
                  <a:gd name="T26" fmla="*/ 0 w 522605"/>
                  <a:gd name="T27" fmla="*/ 495 h 183515"/>
                  <a:gd name="T28" fmla="*/ 0 w 522605"/>
                  <a:gd name="T29" fmla="*/ 132575 h 183515"/>
                  <a:gd name="T30" fmla="*/ 0 w 522605"/>
                  <a:gd name="T31" fmla="*/ 150355 h 183515"/>
                  <a:gd name="T32" fmla="*/ 166789 w 522605"/>
                  <a:gd name="T33" fmla="*/ 150355 h 183515"/>
                  <a:gd name="T34" fmla="*/ 188252 w 522605"/>
                  <a:gd name="T35" fmla="*/ 150355 h 183515"/>
                  <a:gd name="T36" fmla="*/ 191046 w 522605"/>
                  <a:gd name="T37" fmla="*/ 150355 h 183515"/>
                  <a:gd name="T38" fmla="*/ 191046 w 522605"/>
                  <a:gd name="T39" fmla="*/ 183375 h 183515"/>
                  <a:gd name="T40" fmla="*/ 210794 w 522605"/>
                  <a:gd name="T41" fmla="*/ 183375 h 183515"/>
                  <a:gd name="T42" fmla="*/ 210794 w 522605"/>
                  <a:gd name="T43" fmla="*/ 150355 h 183515"/>
                  <a:gd name="T44" fmla="*/ 210794 w 522605"/>
                  <a:gd name="T45" fmla="*/ 132575 h 183515"/>
                  <a:gd name="T46" fmla="*/ 352691 w 522605"/>
                  <a:gd name="T47" fmla="*/ 132080 h 183515"/>
                  <a:gd name="T48" fmla="*/ 265112 w 522605"/>
                  <a:gd name="T49" fmla="*/ 132080 h 183515"/>
                  <a:gd name="T50" fmla="*/ 265112 w 522605"/>
                  <a:gd name="T51" fmla="*/ 83820 h 183515"/>
                  <a:gd name="T52" fmla="*/ 340461 w 522605"/>
                  <a:gd name="T53" fmla="*/ 83820 h 183515"/>
                  <a:gd name="T54" fmla="*/ 340461 w 522605"/>
                  <a:gd name="T55" fmla="*/ 64770 h 183515"/>
                  <a:gd name="T56" fmla="*/ 265112 w 522605"/>
                  <a:gd name="T57" fmla="*/ 64770 h 183515"/>
                  <a:gd name="T58" fmla="*/ 265112 w 522605"/>
                  <a:gd name="T59" fmla="*/ 19050 h 183515"/>
                  <a:gd name="T60" fmla="*/ 349681 w 522605"/>
                  <a:gd name="T61" fmla="*/ 19050 h 183515"/>
                  <a:gd name="T62" fmla="*/ 349681 w 522605"/>
                  <a:gd name="T63" fmla="*/ 0 h 183515"/>
                  <a:gd name="T64" fmla="*/ 243649 w 522605"/>
                  <a:gd name="T65" fmla="*/ 0 h 183515"/>
                  <a:gd name="T66" fmla="*/ 243649 w 522605"/>
                  <a:gd name="T67" fmla="*/ 19050 h 183515"/>
                  <a:gd name="T68" fmla="*/ 243649 w 522605"/>
                  <a:gd name="T69" fmla="*/ 64770 h 183515"/>
                  <a:gd name="T70" fmla="*/ 243649 w 522605"/>
                  <a:gd name="T71" fmla="*/ 83820 h 183515"/>
                  <a:gd name="T72" fmla="*/ 243649 w 522605"/>
                  <a:gd name="T73" fmla="*/ 132080 h 183515"/>
                  <a:gd name="T74" fmla="*/ 243649 w 522605"/>
                  <a:gd name="T75" fmla="*/ 151130 h 183515"/>
                  <a:gd name="T76" fmla="*/ 352691 w 522605"/>
                  <a:gd name="T77" fmla="*/ 151130 h 183515"/>
                  <a:gd name="T78" fmla="*/ 352691 w 522605"/>
                  <a:gd name="T79" fmla="*/ 132080 h 183515"/>
                  <a:gd name="T80" fmla="*/ 522490 w 522605"/>
                  <a:gd name="T81" fmla="*/ 495 h 183515"/>
                  <a:gd name="T82" fmla="*/ 501027 w 522605"/>
                  <a:gd name="T83" fmla="*/ 495 h 183515"/>
                  <a:gd name="T84" fmla="*/ 501027 w 522605"/>
                  <a:gd name="T85" fmla="*/ 65265 h 183515"/>
                  <a:gd name="T86" fmla="*/ 414731 w 522605"/>
                  <a:gd name="T87" fmla="*/ 65265 h 183515"/>
                  <a:gd name="T88" fmla="*/ 414731 w 522605"/>
                  <a:gd name="T89" fmla="*/ 495 h 183515"/>
                  <a:gd name="T90" fmla="*/ 393268 w 522605"/>
                  <a:gd name="T91" fmla="*/ 495 h 183515"/>
                  <a:gd name="T92" fmla="*/ 393268 w 522605"/>
                  <a:gd name="T93" fmla="*/ 65265 h 183515"/>
                  <a:gd name="T94" fmla="*/ 393268 w 522605"/>
                  <a:gd name="T95" fmla="*/ 84315 h 183515"/>
                  <a:gd name="T96" fmla="*/ 393268 w 522605"/>
                  <a:gd name="T97" fmla="*/ 150355 h 183515"/>
                  <a:gd name="T98" fmla="*/ 414731 w 522605"/>
                  <a:gd name="T99" fmla="*/ 150355 h 183515"/>
                  <a:gd name="T100" fmla="*/ 414731 w 522605"/>
                  <a:gd name="T101" fmla="*/ 84315 h 183515"/>
                  <a:gd name="T102" fmla="*/ 501027 w 522605"/>
                  <a:gd name="T103" fmla="*/ 84315 h 183515"/>
                  <a:gd name="T104" fmla="*/ 501027 w 522605"/>
                  <a:gd name="T105" fmla="*/ 150355 h 183515"/>
                  <a:gd name="T106" fmla="*/ 522490 w 522605"/>
                  <a:gd name="T107" fmla="*/ 150355 h 183515"/>
                  <a:gd name="T108" fmla="*/ 522490 w 522605"/>
                  <a:gd name="T109" fmla="*/ 84315 h 183515"/>
                  <a:gd name="T110" fmla="*/ 522490 w 522605"/>
                  <a:gd name="T111" fmla="*/ 65265 h 183515"/>
                  <a:gd name="T112" fmla="*/ 522490 w 522605"/>
                  <a:gd name="T113" fmla="*/ 495 h 18351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22605"/>
                  <a:gd name="T172" fmla="*/ 0 h 183515"/>
                  <a:gd name="T173" fmla="*/ 522605 w 522605"/>
                  <a:gd name="T174" fmla="*/ 183515 h 18351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</p:grpSp>
        <p:grpSp>
          <p:nvGrpSpPr>
            <p:cNvPr id="5169" name="object 58"/>
            <p:cNvGrpSpPr>
              <a:grpSpLocks/>
            </p:cNvGrpSpPr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178" name="object 59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79" name="object 60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5170" name="object 61"/>
            <p:cNvGrpSpPr>
              <a:grpSpLocks/>
            </p:cNvGrpSpPr>
            <p:nvPr/>
          </p:nvGrpSpPr>
          <p:grpSpPr bwMode="auto"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5171" name="object 62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72" name="object 63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73" name="object 64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74" name="object 65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175" name="object 66"/>
              <p:cNvSpPr>
                <a:spLocks/>
              </p:cNvSpPr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>
                  <a:gd name="T0" fmla="*/ 137807 w 138430"/>
                  <a:gd name="T1" fmla="*/ 0 h 149859"/>
                  <a:gd name="T2" fmla="*/ 103035 w 138430"/>
                  <a:gd name="T3" fmla="*/ 0 h 149859"/>
                  <a:gd name="T4" fmla="*/ 103035 w 138430"/>
                  <a:gd name="T5" fmla="*/ 59690 h 149859"/>
                  <a:gd name="T6" fmla="*/ 34772 w 138430"/>
                  <a:gd name="T7" fmla="*/ 59690 h 149859"/>
                  <a:gd name="T8" fmla="*/ 34772 w 138430"/>
                  <a:gd name="T9" fmla="*/ 0 h 149859"/>
                  <a:gd name="T10" fmla="*/ 0 w 138430"/>
                  <a:gd name="T11" fmla="*/ 0 h 149859"/>
                  <a:gd name="T12" fmla="*/ 0 w 138430"/>
                  <a:gd name="T13" fmla="*/ 59690 h 149859"/>
                  <a:gd name="T14" fmla="*/ 0 w 138430"/>
                  <a:gd name="T15" fmla="*/ 88917 h 149859"/>
                  <a:gd name="T16" fmla="*/ 0 w 138430"/>
                  <a:gd name="T17" fmla="*/ 149877 h 149859"/>
                  <a:gd name="T18" fmla="*/ 34772 w 138430"/>
                  <a:gd name="T19" fmla="*/ 149877 h 149859"/>
                  <a:gd name="T20" fmla="*/ 34772 w 138430"/>
                  <a:gd name="T21" fmla="*/ 88917 h 149859"/>
                  <a:gd name="T22" fmla="*/ 103035 w 138430"/>
                  <a:gd name="T23" fmla="*/ 88917 h 149859"/>
                  <a:gd name="T24" fmla="*/ 103035 w 138430"/>
                  <a:gd name="T25" fmla="*/ 149877 h 149859"/>
                  <a:gd name="T26" fmla="*/ 137807 w 138430"/>
                  <a:gd name="T27" fmla="*/ 149877 h 149859"/>
                  <a:gd name="T28" fmla="*/ 137807 w 138430"/>
                  <a:gd name="T29" fmla="*/ 88917 h 149859"/>
                  <a:gd name="T30" fmla="*/ 137807 w 138430"/>
                  <a:gd name="T31" fmla="*/ 59690 h 149859"/>
                  <a:gd name="T32" fmla="*/ 137807 w 138430"/>
                  <a:gd name="T33" fmla="*/ 0 h 1498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38430"/>
                  <a:gd name="T52" fmla="*/ 0 h 149859"/>
                  <a:gd name="T53" fmla="*/ 138430 w 138430"/>
                  <a:gd name="T54" fmla="*/ 149859 h 1498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5176" name="object 67"/>
              <p:cNvPicPr>
                <a:picLocks noChangeAspect="1" noChangeArrowheads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77" name="object 68"/>
              <p:cNvPicPr>
                <a:picLocks noChangeAspect="1" noChangeArrowheads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49250" y="2078038"/>
          <a:ext cx="6767513" cy="2546350"/>
        </p:xfrm>
        <a:graphic>
          <a:graphicData uri="http://schemas.openxmlformats.org/drawingml/2006/table">
            <a:tbl>
              <a:tblPr/>
              <a:tblGrid>
                <a:gridCol w="1729476"/>
                <a:gridCol w="5038037"/>
              </a:tblGrid>
              <a:tr h="5550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День недели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Мероприятия на постоянной основе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75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Понедельник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Кружок «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Креативщики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80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Вторник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Кружок «Кабачок»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070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Среда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Кружок «Смак»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876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Четверг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Кружок прикладного искусства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87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Пятница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Театральный кружок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5148" name="Rectangle 64"/>
          <p:cNvSpPr>
            <a:spLocks noChangeArrowheads="1"/>
          </p:cNvSpPr>
          <p:nvPr/>
        </p:nvSpPr>
        <p:spPr bwMode="auto">
          <a:xfrm>
            <a:off x="0" y="0"/>
            <a:ext cx="7556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ru-RU" sz="1300" b="1">
                <a:solidFill>
                  <a:srgbClr val="F2F2F2"/>
                </a:solidFill>
                <a:latin typeface="Arial" charset="0"/>
                <a:cs typeface="Times New Roman" pitchFamily="18" charset="0"/>
              </a:rPr>
              <a:t>%SIGN_STAMP%</a:t>
            </a:r>
            <a:endParaRPr lang="en-US" altLang="ru-RU">
              <a:latin typeface="Arial" charset="0"/>
            </a:endParaRPr>
          </a:p>
        </p:txBody>
      </p:sp>
      <p:sp>
        <p:nvSpPr>
          <p:cNvPr id="5149" name="object 35"/>
          <p:cNvSpPr>
            <a:spLocks/>
          </p:cNvSpPr>
          <p:nvPr/>
        </p:nvSpPr>
        <p:spPr bwMode="auto">
          <a:xfrm>
            <a:off x="111125" y="7000875"/>
            <a:ext cx="7345363" cy="3582988"/>
          </a:xfrm>
          <a:custGeom>
            <a:avLst/>
            <a:gdLst>
              <a:gd name="T0" fmla="*/ 1587 w 7345680"/>
              <a:gd name="T1" fmla="*/ 3567468 h 3583940"/>
              <a:gd name="T2" fmla="*/ 7339669 w 7345680"/>
              <a:gd name="T3" fmla="*/ 1392249 h 3583940"/>
              <a:gd name="T4" fmla="*/ 7192794 w 7345680"/>
              <a:gd name="T5" fmla="*/ 1418292 h 3583940"/>
              <a:gd name="T6" fmla="*/ 7039412 w 7345680"/>
              <a:gd name="T7" fmla="*/ 1441739 h 3583940"/>
              <a:gd name="T8" fmla="*/ 6879841 w 7345680"/>
              <a:gd name="T9" fmla="*/ 1462530 h 3583940"/>
              <a:gd name="T10" fmla="*/ 6714514 w 7345680"/>
              <a:gd name="T11" fmla="*/ 1480615 h 3583940"/>
              <a:gd name="T12" fmla="*/ 6543730 w 7345680"/>
              <a:gd name="T13" fmla="*/ 1495935 h 3583940"/>
              <a:gd name="T14" fmla="*/ 6367827 w 7345680"/>
              <a:gd name="T15" fmla="*/ 1508435 h 3583940"/>
              <a:gd name="T16" fmla="*/ 6187167 w 7345680"/>
              <a:gd name="T17" fmla="*/ 1518056 h 3583940"/>
              <a:gd name="T18" fmla="*/ 6002091 w 7345680"/>
              <a:gd name="T19" fmla="*/ 1524745 h 3583940"/>
              <a:gd name="T20" fmla="*/ 5812940 w 7345680"/>
              <a:gd name="T21" fmla="*/ 1528444 h 3583940"/>
              <a:gd name="T22" fmla="*/ 5620064 w 7345680"/>
              <a:gd name="T23" fmla="*/ 1529097 h 3583940"/>
              <a:gd name="T24" fmla="*/ 5423818 w 7345680"/>
              <a:gd name="T25" fmla="*/ 1526650 h 3583940"/>
              <a:gd name="T26" fmla="*/ 5224533 w 7345680"/>
              <a:gd name="T27" fmla="*/ 1521048 h 3583940"/>
              <a:gd name="T28" fmla="*/ 5022598 w 7345680"/>
              <a:gd name="T29" fmla="*/ 1512231 h 3583940"/>
              <a:gd name="T30" fmla="*/ 4818293 w 7345680"/>
              <a:gd name="T31" fmla="*/ 1500142 h 3583940"/>
              <a:gd name="T32" fmla="*/ 4611988 w 7345680"/>
              <a:gd name="T33" fmla="*/ 1484731 h 3583940"/>
              <a:gd name="T34" fmla="*/ 4404039 w 7345680"/>
              <a:gd name="T35" fmla="*/ 1465937 h 3583940"/>
              <a:gd name="T36" fmla="*/ 4194822 w 7345680"/>
              <a:gd name="T37" fmla="*/ 1443706 h 3583940"/>
              <a:gd name="T38" fmla="*/ 3984620 w 7345680"/>
              <a:gd name="T39" fmla="*/ 1417983 h 3583940"/>
              <a:gd name="T40" fmla="*/ 3773803 w 7345680"/>
              <a:gd name="T41" fmla="*/ 1388710 h 3583940"/>
              <a:gd name="T42" fmla="*/ 3562744 w 7345680"/>
              <a:gd name="T43" fmla="*/ 1355830 h 3583940"/>
              <a:gd name="T44" fmla="*/ 3351751 w 7345680"/>
              <a:gd name="T45" fmla="*/ 1319288 h 3583940"/>
              <a:gd name="T46" fmla="*/ 3141207 w 7345680"/>
              <a:gd name="T47" fmla="*/ 1279031 h 3583940"/>
              <a:gd name="T48" fmla="*/ 2931440 w 7345680"/>
              <a:gd name="T49" fmla="*/ 1235001 h 3583940"/>
              <a:gd name="T50" fmla="*/ 2774820 w 7345680"/>
              <a:gd name="T51" fmla="*/ 1199465 h 3583940"/>
              <a:gd name="T52" fmla="*/ 2670831 w 7345680"/>
              <a:gd name="T53" fmla="*/ 1174569 h 3583940"/>
              <a:gd name="T54" fmla="*/ 2567225 w 7345680"/>
              <a:gd name="T55" fmla="*/ 1148697 h 3583940"/>
              <a:gd name="T56" fmla="*/ 2464080 w 7345680"/>
              <a:gd name="T57" fmla="*/ 1121841 h 3583940"/>
              <a:gd name="T58" fmla="*/ 2361382 w 7345680"/>
              <a:gd name="T59" fmla="*/ 1093997 h 3583940"/>
              <a:gd name="T60" fmla="*/ 2259204 w 7345680"/>
              <a:gd name="T61" fmla="*/ 1065159 h 3583940"/>
              <a:gd name="T62" fmla="*/ 2157593 w 7345680"/>
              <a:gd name="T63" fmla="*/ 1035313 h 3583940"/>
              <a:gd name="T64" fmla="*/ 2056592 w 7345680"/>
              <a:gd name="T65" fmla="*/ 1004460 h 3583940"/>
              <a:gd name="T66" fmla="*/ 1956242 w 7345680"/>
              <a:gd name="T67" fmla="*/ 972592 h 3583940"/>
              <a:gd name="T68" fmla="*/ 1856577 w 7345680"/>
              <a:gd name="T69" fmla="*/ 939697 h 3583940"/>
              <a:gd name="T70" fmla="*/ 1757642 w 7345680"/>
              <a:gd name="T71" fmla="*/ 905773 h 3583940"/>
              <a:gd name="T72" fmla="*/ 1659486 w 7345680"/>
              <a:gd name="T73" fmla="*/ 870812 h 3583940"/>
              <a:gd name="T74" fmla="*/ 1562169 w 7345680"/>
              <a:gd name="T75" fmla="*/ 834805 h 3583940"/>
              <a:gd name="T76" fmla="*/ 1465701 w 7345680"/>
              <a:gd name="T77" fmla="*/ 797746 h 3583940"/>
              <a:gd name="T78" fmla="*/ 1370141 w 7345680"/>
              <a:gd name="T79" fmla="*/ 759628 h 3583940"/>
              <a:gd name="T80" fmla="*/ 1275533 w 7345680"/>
              <a:gd name="T81" fmla="*/ 720443 h 3583940"/>
              <a:gd name="T82" fmla="*/ 1181920 w 7345680"/>
              <a:gd name="T83" fmla="*/ 680187 h 3583940"/>
              <a:gd name="T84" fmla="*/ 1089345 w 7345680"/>
              <a:gd name="T85" fmla="*/ 638850 h 3583940"/>
              <a:gd name="T86" fmla="*/ 997853 w 7345680"/>
              <a:gd name="T87" fmla="*/ 596423 h 3583940"/>
              <a:gd name="T88" fmla="*/ 907486 w 7345680"/>
              <a:gd name="T89" fmla="*/ 552910 h 3583940"/>
              <a:gd name="T90" fmla="*/ 818287 w 7345680"/>
              <a:gd name="T91" fmla="*/ 508288 h 3583940"/>
              <a:gd name="T92" fmla="*/ 730295 w 7345680"/>
              <a:gd name="T93" fmla="*/ 462563 h 3583940"/>
              <a:gd name="T94" fmla="*/ 643550 w 7345680"/>
              <a:gd name="T95" fmla="*/ 415714 h 3583940"/>
              <a:gd name="T96" fmla="*/ 558116 w 7345680"/>
              <a:gd name="T97" fmla="*/ 367752 h 3583940"/>
              <a:gd name="T98" fmla="*/ 474024 w 7345680"/>
              <a:gd name="T99" fmla="*/ 318658 h 3583940"/>
              <a:gd name="T100" fmla="*/ 391299 w 7345680"/>
              <a:gd name="T101" fmla="*/ 268435 h 3583940"/>
              <a:gd name="T102" fmla="*/ 310020 w 7345680"/>
              <a:gd name="T103" fmla="*/ 217055 h 3583940"/>
              <a:gd name="T104" fmla="*/ 230195 w 7345680"/>
              <a:gd name="T105" fmla="*/ 164533 h 3583940"/>
              <a:gd name="T106" fmla="*/ 151885 w 7345680"/>
              <a:gd name="T107" fmla="*/ 110855 h 3583940"/>
              <a:gd name="T108" fmla="*/ 75150 w 7345680"/>
              <a:gd name="T109" fmla="*/ 56012 h 3583940"/>
              <a:gd name="T110" fmla="*/ 0 w 7345680"/>
              <a:gd name="T111" fmla="*/ 0 h 358394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345680"/>
              <a:gd name="T169" fmla="*/ 0 h 3583940"/>
              <a:gd name="T170" fmla="*/ 7345680 w 7345680"/>
              <a:gd name="T171" fmla="*/ 3583940 h 358394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grpSp>
        <p:nvGrpSpPr>
          <p:cNvPr id="5150" name="Группа 1"/>
          <p:cNvGrpSpPr>
            <a:grpSpLocks/>
          </p:cNvGrpSpPr>
          <p:nvPr/>
        </p:nvGrpSpPr>
        <p:grpSpPr bwMode="auto">
          <a:xfrm>
            <a:off x="644525" y="8177213"/>
            <a:ext cx="1147763" cy="131762"/>
            <a:chOff x="644464" y="8176450"/>
            <a:chExt cx="1147890" cy="132842"/>
          </a:xfrm>
        </p:grpSpPr>
        <p:pic>
          <p:nvPicPr>
            <p:cNvPr id="5158" name="object 36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59" name="object 37"/>
            <p:cNvSpPr>
              <a:spLocks/>
            </p:cNvSpPr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>
                <a:gd name="T0" fmla="*/ 94272 w 94615"/>
                <a:gd name="T1" fmla="*/ 0 h 129540"/>
                <a:gd name="T2" fmla="*/ 0 w 94615"/>
                <a:gd name="T3" fmla="*/ 0 h 129540"/>
                <a:gd name="T4" fmla="*/ 0 w 94615"/>
                <a:gd name="T5" fmla="*/ 20320 h 129540"/>
                <a:gd name="T6" fmla="*/ 0 w 94615"/>
                <a:gd name="T7" fmla="*/ 59690 h 129540"/>
                <a:gd name="T8" fmla="*/ 0 w 94615"/>
                <a:gd name="T9" fmla="*/ 79993 h 129540"/>
                <a:gd name="T10" fmla="*/ 0 w 94615"/>
                <a:gd name="T11" fmla="*/ 129523 h 129540"/>
                <a:gd name="T12" fmla="*/ 23952 w 94615"/>
                <a:gd name="T13" fmla="*/ 129523 h 129540"/>
                <a:gd name="T14" fmla="*/ 23952 w 94615"/>
                <a:gd name="T15" fmla="*/ 79993 h 129540"/>
                <a:gd name="T16" fmla="*/ 86321 w 94615"/>
                <a:gd name="T17" fmla="*/ 79993 h 129540"/>
                <a:gd name="T18" fmla="*/ 86321 w 94615"/>
                <a:gd name="T19" fmla="*/ 59690 h 129540"/>
                <a:gd name="T20" fmla="*/ 23952 w 94615"/>
                <a:gd name="T21" fmla="*/ 59690 h 129540"/>
                <a:gd name="T22" fmla="*/ 23952 w 94615"/>
                <a:gd name="T23" fmla="*/ 20320 h 129540"/>
                <a:gd name="T24" fmla="*/ 94272 w 94615"/>
                <a:gd name="T25" fmla="*/ 20320 h 129540"/>
                <a:gd name="T26" fmla="*/ 94272 w 94615"/>
                <a:gd name="T27" fmla="*/ 0 h 12954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4615"/>
                <a:gd name="T43" fmla="*/ 0 h 129540"/>
                <a:gd name="T44" fmla="*/ 94615 w 94615"/>
                <a:gd name="T45" fmla="*/ 129540 h 12954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5160" name="object 38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8787" y="8176459"/>
              <a:ext cx="292329" cy="132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61" name="object 39"/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62" name="object 40"/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63" name="object 41"/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151" name="object 43"/>
          <p:cNvSpPr txBox="1">
            <a:spLocks noChangeArrowheads="1"/>
          </p:cNvSpPr>
          <p:nvPr/>
        </p:nvSpPr>
        <p:spPr bwMode="auto">
          <a:xfrm>
            <a:off x="628650" y="8394700"/>
            <a:ext cx="5114925" cy="205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4625" rIns="0" bIns="0">
            <a:spAutoFit/>
          </a:bodyPr>
          <a:lstStyle>
            <a:lvl1pPr marL="127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76000"/>
              </a:lnSpc>
              <a:spcBef>
                <a:spcPts val="1375"/>
              </a:spcBef>
            </a:pPr>
            <a:r>
              <a:rPr lang="ru-RU" altLang="ru-RU" sz="4400" b="1">
                <a:solidFill>
                  <a:srgbClr val="FFFFFF"/>
                </a:solidFill>
              </a:rPr>
              <a:t>ПРИХОДИТЕ, МЫ ВАС ЖДЕМ!</a:t>
            </a:r>
            <a:endParaRPr lang="ru-RU" altLang="ru-RU" sz="4400">
              <a:solidFill>
                <a:srgbClr val="000000"/>
              </a:solidFill>
            </a:endParaRPr>
          </a:p>
          <a:p>
            <a:pPr eaLnBrk="1" hangingPunct="1">
              <a:lnSpc>
                <a:spcPts val="1425"/>
              </a:lnSpc>
              <a:spcBef>
                <a:spcPts val="1038"/>
              </a:spcBef>
            </a:pPr>
            <a:r>
              <a:rPr lang="ru-RU" altLang="ru-RU" sz="1300">
                <a:solidFill>
                  <a:srgbClr val="FFFFFF"/>
                </a:solidFill>
              </a:rPr>
              <a:t>Наши контакты:</a:t>
            </a:r>
            <a:endParaRPr lang="ru-RU" altLang="ru-RU" sz="1300">
              <a:solidFill>
                <a:srgbClr val="000000"/>
              </a:solidFill>
            </a:endParaRPr>
          </a:p>
          <a:p>
            <a:pPr eaLnBrk="1" hangingPunct="1">
              <a:lnSpc>
                <a:spcPts val="1300"/>
              </a:lnSpc>
              <a:spcBef>
                <a:spcPts val="125"/>
              </a:spcBef>
            </a:pPr>
            <a:r>
              <a:rPr lang="ru-RU" altLang="ru-RU" sz="1300">
                <a:solidFill>
                  <a:srgbClr val="FFFFFF"/>
                </a:solidFill>
              </a:rPr>
              <a:t>Адрес: 157000, Костромская область, г. Буй, ул. 1Мая,  д. 18 </a:t>
            </a:r>
          </a:p>
          <a:p>
            <a:pPr eaLnBrk="1" hangingPunct="1">
              <a:lnSpc>
                <a:spcPts val="1300"/>
              </a:lnSpc>
              <a:spcBef>
                <a:spcPts val="125"/>
              </a:spcBef>
            </a:pPr>
            <a:r>
              <a:rPr lang="ru-RU" altLang="ru-RU" sz="1300">
                <a:solidFill>
                  <a:srgbClr val="FFFFFF"/>
                </a:solidFill>
              </a:rPr>
              <a:t>Контактный номер: (49435)41858</a:t>
            </a:r>
          </a:p>
          <a:p>
            <a:pPr eaLnBrk="1" hangingPunct="1">
              <a:lnSpc>
                <a:spcPts val="1300"/>
              </a:lnSpc>
              <a:spcBef>
                <a:spcPts val="125"/>
              </a:spcBef>
            </a:pPr>
            <a:r>
              <a:rPr lang="ru-RU" altLang="ru-RU" sz="1300">
                <a:solidFill>
                  <a:srgbClr val="FFFFFF"/>
                </a:solidFill>
              </a:rPr>
              <a:t>ФИО: Смирнова Елена Алексеевна</a:t>
            </a:r>
          </a:p>
        </p:txBody>
      </p:sp>
      <p:sp>
        <p:nvSpPr>
          <p:cNvPr id="5152" name="object 44"/>
          <p:cNvSpPr txBox="1">
            <a:spLocks noChangeArrowheads="1"/>
          </p:cNvSpPr>
          <p:nvPr/>
        </p:nvSpPr>
        <p:spPr bwMode="auto">
          <a:xfrm>
            <a:off x="3819525" y="7361238"/>
            <a:ext cx="3297238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indent="1947863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13000"/>
              </a:lnSpc>
              <a:spcBef>
                <a:spcPts val="100"/>
              </a:spcBef>
            </a:pPr>
            <a:r>
              <a:rPr lang="ru-RU" altLang="ru-RU" sz="1600" b="1">
                <a:solidFill>
                  <a:srgbClr val="58595B"/>
                </a:solidFill>
              </a:rPr>
              <a:t>Время работы: понедельник – четверг 08:00 – 17:00 пятница 08:00 – 16:00</a:t>
            </a:r>
            <a:endParaRPr lang="ru-RU" altLang="ru-RU" sz="1600">
              <a:solidFill>
                <a:srgbClr val="000000"/>
              </a:solidFill>
            </a:endParaRPr>
          </a:p>
        </p:txBody>
      </p:sp>
      <p:sp>
        <p:nvSpPr>
          <p:cNvPr id="5153" name="object 45"/>
          <p:cNvSpPr txBox="1">
            <a:spLocks noChangeArrowheads="1"/>
          </p:cNvSpPr>
          <p:nvPr/>
        </p:nvSpPr>
        <p:spPr bwMode="auto">
          <a:xfrm>
            <a:off x="6122988" y="8786813"/>
            <a:ext cx="917575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3019" rIns="0" bIns="0">
            <a:spAutoFit/>
          </a:bodyPr>
          <a:lstStyle>
            <a:lvl1pPr marL="127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800"/>
              </a:lnSpc>
              <a:spcBef>
                <a:spcPts val="263"/>
              </a:spcBef>
            </a:pPr>
            <a:r>
              <a:rPr lang="ru-RU" altLang="ru-RU" sz="800">
                <a:solidFill>
                  <a:srgbClr val="FFFFFF"/>
                </a:solidFill>
              </a:rPr>
              <a:t>Отделение Фонда пенсионного</a:t>
            </a:r>
            <a:endParaRPr lang="ru-RU" altLang="ru-RU" sz="800">
              <a:solidFill>
                <a:srgbClr val="000000"/>
              </a:solidFill>
            </a:endParaRPr>
          </a:p>
          <a:p>
            <a:pPr eaLnBrk="1" hangingPunct="1">
              <a:lnSpc>
                <a:spcPts val="800"/>
              </a:lnSpc>
              <a:spcBef>
                <a:spcPct val="0"/>
              </a:spcBef>
            </a:pPr>
            <a:r>
              <a:rPr lang="ru-RU" altLang="ru-RU" sz="800">
                <a:solidFill>
                  <a:srgbClr val="FFFFFF"/>
                </a:solidFill>
              </a:rPr>
              <a:t>и социального страхования РФ</a:t>
            </a:r>
            <a:endParaRPr lang="ru-RU" altLang="ru-RU" sz="800">
              <a:solidFill>
                <a:srgbClr val="000000"/>
              </a:solidFill>
            </a:endParaRPr>
          </a:p>
          <a:p>
            <a:pPr eaLnBrk="1" hangingPunct="1">
              <a:lnSpc>
                <a:spcPts val="800"/>
              </a:lnSpc>
              <a:spcBef>
                <a:spcPct val="0"/>
              </a:spcBef>
            </a:pPr>
            <a:r>
              <a:rPr lang="ru-RU" altLang="ru-RU" sz="800">
                <a:solidFill>
                  <a:srgbClr val="FFFFFF"/>
                </a:solidFill>
              </a:rPr>
              <a:t>по Костромской области</a:t>
            </a:r>
            <a:endParaRPr lang="ru-RU" altLang="ru-RU" sz="800">
              <a:solidFill>
                <a:srgbClr val="000000"/>
              </a:solidFill>
            </a:endParaRPr>
          </a:p>
        </p:txBody>
      </p:sp>
      <p:sp>
        <p:nvSpPr>
          <p:cNvPr id="53" name="Прямоугольник: скругленные углы 2">
            <a:extLst>
              <a:ext uri="{FF2B5EF4-FFF2-40B4-BE49-F238E27FC236}"/>
            </a:extLst>
          </p:cNvPr>
          <p:cNvSpPr/>
          <p:nvPr/>
        </p:nvSpPr>
        <p:spPr>
          <a:xfrm>
            <a:off x="6140450" y="9593263"/>
            <a:ext cx="874713" cy="858837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sp>
        <p:nvSpPr>
          <p:cNvPr id="54" name="Овал 53">
            <a:extLst>
              <a:ext uri="{FF2B5EF4-FFF2-40B4-BE49-F238E27FC236}"/>
            </a:extLst>
          </p:cNvPr>
          <p:cNvSpPr/>
          <p:nvPr/>
        </p:nvSpPr>
        <p:spPr>
          <a:xfrm>
            <a:off x="6048375" y="7937500"/>
            <a:ext cx="814388" cy="815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pic>
        <p:nvPicPr>
          <p:cNvPr id="5156" name="object 48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62675" y="8142288"/>
            <a:ext cx="601663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7" name="Рисунок 7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80138" y="9620250"/>
            <a:ext cx="798512" cy="79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</TotalTime>
  <Words>515</Words>
  <Application>Microsoft Office PowerPoint</Application>
  <PresentationFormat>Произвольный</PresentationFormat>
  <Paragraphs>128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МЕРОПРИЯТИЯ НА МАЙ 2026</vt:lpstr>
      <vt:lpstr>МЕРОПРИЯТИЯ НА МАЙ 2026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Зырина Ольга Александровна</cp:lastModifiedBy>
  <cp:revision>52</cp:revision>
  <cp:lastPrinted>2026-02-24T14:52:24Z</cp:lastPrinted>
  <dcterms:created xsi:type="dcterms:W3CDTF">2025-11-06T11:20:25Z</dcterms:created>
  <dcterms:modified xsi:type="dcterms:W3CDTF">2026-04-30T10:26:26Z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