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г.Армянск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ул.Школьная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55а 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dirty="0">
                <a:solidFill>
                  <a:schemeClr val="bg1"/>
                </a:solidFill>
              </a:rPr>
              <a:t>+7 978 8538169</a:t>
            </a:r>
            <a:endParaRPr lang="ru-RU" sz="1300" dirty="0">
              <a:solidFill>
                <a:schemeClr val="bg1"/>
              </a:solidFill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Тудакова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Валерьевна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85295" y="7515512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9808179"/>
              </p:ext>
            </p:extLst>
          </p:nvPr>
        </p:nvGraphicFramePr>
        <p:xfrm>
          <a:off x="111244" y="1633941"/>
          <a:ext cx="7340759" cy="591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2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915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2624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12231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+mn-lt"/>
                          <a:ea typeface="+mn-ea"/>
                          <a:cs typeface="+mn-cs"/>
                        </a:rPr>
                        <a:t>01.04</a:t>
                      </a:r>
                      <a:endParaRPr sz="140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Встреча с настоятелем Свято-Георгиевского храма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131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03.04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Урок цифровой грамотности. Создание цифрового 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ID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9157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08.04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Историко-краеведческий экскурс  ко Дню освобождения Армянска «И вал, смотрящий вдаль веками, и ветра мощь, и тишина глазами боли и печали кричали:- Тут была война!» 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детская библиотека)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</a:p>
                    <a:p>
                      <a:pPr marL="0" indent="0"/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91571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08.04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Торжественное мероприятие «Армянск. Память сильнее времени»,</a:t>
                      </a:r>
                      <a:r>
                        <a:rPr lang="ru-RU" sz="1400" dirty="0">
                          <a:solidFill>
                            <a:srgbClr val="1C1C1C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посвященное 82-й годовщине освобождения Крыма и города Армянска от немецко-фашистских захватчиков 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Центр культуры и досуга)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</a:p>
                    <a:p>
                      <a:pPr marL="0" indent="0"/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0230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10.04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Изготовление пасхальных сувениров «Дорого яичко ко Христову дню!» (Центральная городская библиотека)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223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15.04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«Жизненный и творческий путь Николая Гумилева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библиотека)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indent="0"/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4023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Онлайн-лекция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РГО «Знание» 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«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Эхо Чернобыля. Подвиг ликвидаторов».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131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21.04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«Осторожно мошенники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!» встреча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 представителем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МВД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4023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23.04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РГО «Знание»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Праздничное мероприятие в преддверии 9 мая в формате ВКС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12816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30.04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Онлайн-викторина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к Дню коренных малочисленных народов России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230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28</cp:revision>
  <dcterms:created xsi:type="dcterms:W3CDTF">2025-11-06T11:20:25Z</dcterms:created>
  <dcterms:modified xsi:type="dcterms:W3CDTF">2026-03-24T11:38:51Z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