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220" d="100"/>
          <a:sy n="220" d="100"/>
        </p:scale>
        <p:origin x="570" y="40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pc="-10" dirty="0" smtClean="0"/>
              <a:t>н</a:t>
            </a:r>
            <a:r>
              <a:rPr lang="ru-RU" dirty="0" smtClean="0"/>
              <a:t>а апрель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231884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Республика Крым, г.Белогорск, ул.Симферопольская/пер.Симферопольский 28/6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+7978 7480221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Олейникова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Елена Ивановна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Нижнегорский район, п. Нижнегорский, ул.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1460500"/>
          <a:ext cx="6790065" cy="665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1.Литературная встреча ко дню рождения Н.В Гоголя. Биография.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Литературное наследие.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2. Просмотр фильма «Вечера на хуторе близ Диканьки»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03.04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Урок финансовой грамотности с ВТБ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Концерт, </a:t>
                      </a:r>
                      <a:r>
                        <a:rPr lang="ru-RU" sz="1400" baseline="0" dirty="0" smtClean="0"/>
                        <a:t>посвященный Дню освобождения Белогорска от немецко-фашистских захватчиков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13.04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Шахматный</a:t>
                      </a:r>
                      <a:r>
                        <a:rPr lang="ru-RU" sz="1400" baseline="0" dirty="0" smtClean="0"/>
                        <a:t> турнир, посвященный Дню освобождения Белогорска от немецко-фашистских захватчиков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1.Онлайн</a:t>
                      </a:r>
                      <a:r>
                        <a:rPr lang="ru-RU" sz="1400" baseline="0" dirty="0" smtClean="0"/>
                        <a:t> лекция Знание «Эхо </a:t>
                      </a:r>
                      <a:r>
                        <a:rPr lang="ru-RU" sz="1400" baseline="0" dirty="0" smtClean="0"/>
                        <a:t>Чернобыля. Подвиг ликвидаторов»</a:t>
                      </a:r>
                    </a:p>
                    <a:p>
                      <a:r>
                        <a:rPr lang="ru-RU" sz="1400" baseline="0" dirty="0" smtClean="0"/>
                        <a:t>2</a:t>
                      </a:r>
                      <a:r>
                        <a:rPr lang="ru-RU" sz="1400" dirty="0" smtClean="0"/>
                        <a:t>.Просмотр</a:t>
                      </a:r>
                      <a:r>
                        <a:rPr lang="ru-RU" sz="1400" baseline="0" dirty="0" smtClean="0"/>
                        <a:t> фильмов РГО Географы </a:t>
                      </a:r>
                      <a:r>
                        <a:rPr lang="ru-RU" sz="1400" baseline="0" dirty="0" smtClean="0"/>
                        <a:t>– Великой Победе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smtClean="0"/>
                        <a:t>10:00</a:t>
                      </a:r>
                      <a:endParaRPr lang="ru-RU" sz="140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11:00</a:t>
                      </a:r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17.04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Урок</a:t>
                      </a:r>
                      <a:r>
                        <a:rPr lang="ru-RU" sz="1400" baseline="0" dirty="0" smtClean="0"/>
                        <a:t> пенсионной грамотности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20.04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Урок цифровой грамотности: </a:t>
                      </a:r>
                      <a:r>
                        <a:rPr lang="ru-RU" sz="14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индивидуальное консультирование по  созданию  цифрового </a:t>
                      </a:r>
                      <a:r>
                        <a:rPr lang="en-US" sz="14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ID</a:t>
                      </a:r>
                      <a:r>
                        <a:rPr lang="ru-RU" sz="14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 в </a:t>
                      </a:r>
                      <a:r>
                        <a:rPr lang="en-US" sz="14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MAX 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53848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23.04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Знание </a:t>
                      </a:r>
                      <a:r>
                        <a:rPr lang="ru-RU" sz="1400" baseline="0" dirty="0" smtClean="0"/>
                        <a:t>– В преддверии 9 мая (ВКС)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Calibri" pitchFamily="34" charset="0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/>
                        <a:t>24.04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 «Эхо Чернобыля». Встреча с участниками ликвидации</a:t>
                      </a:r>
                      <a:r>
                        <a:rPr lang="ru-RU" sz="1400" baseline="0" dirty="0" smtClean="0"/>
                        <a:t> последствий аварии на Чернобыльской АЭС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Онлайн</a:t>
                      </a:r>
                      <a:r>
                        <a:rPr lang="ru-RU" sz="1400" baseline="0" dirty="0" smtClean="0"/>
                        <a:t> викторина ко Дню коренных малочисленных народов России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ВРЕМЯ УТОЧНЯЕТСЯ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1590</TotalTime>
  <Words>191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193</cp:revision>
  <dcterms:created xsi:type="dcterms:W3CDTF">2025-11-06T11:20:25Z</dcterms:created>
  <dcterms:modified xsi:type="dcterms:W3CDTF">2026-03-26T07:46:36Z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