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273050" y="7109460"/>
            <a:ext cx="7283450" cy="38760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Черноморское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Кирова д.6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+79787753093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Чернова Тамара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425451" y="1460496"/>
          <a:ext cx="6713864" cy="8661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02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4249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3834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5743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8089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02.04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Оздоровительное</a:t>
                      </a:r>
                      <a:r>
                        <a:rPr lang="ru-RU" baseline="0" dirty="0" smtClean="0"/>
                        <a:t> мероприятие «Йога»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8089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Урок мастер- класс «Роспись пасхальных яиц»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57432">
                <a:tc>
                  <a:txBody>
                    <a:bodyPr/>
                    <a:lstStyle/>
                    <a:p>
                      <a:r>
                        <a:rPr lang="ru-RU" dirty="0" smtClean="0"/>
                        <a:t>07.04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Просветительская беседа «Физическая активность – за здоровый образ жизни»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80893">
                <a:tc>
                  <a:txBody>
                    <a:bodyPr/>
                    <a:lstStyle/>
                    <a:p>
                      <a:r>
                        <a:rPr lang="ru-RU" dirty="0" smtClean="0"/>
                        <a:t>09.04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Урок мастер- класс</a:t>
                      </a:r>
                      <a:r>
                        <a:rPr lang="ru-RU" baseline="0" dirty="0" smtClean="0"/>
                        <a:t> «Валяние пасхальных яиц»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939188">
                <a:tc>
                  <a:txBody>
                    <a:bodyPr/>
                    <a:lstStyle/>
                    <a:p>
                      <a:r>
                        <a:rPr lang="ru-RU" dirty="0" smtClean="0"/>
                        <a:t>10.04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Культурная пятница «Еще не раз Вы вспомните меня» ( к 140 </a:t>
                      </a:r>
                      <a:r>
                        <a:rPr lang="ru-RU" dirty="0" err="1" smtClean="0"/>
                        <a:t>летию</a:t>
                      </a:r>
                      <a:r>
                        <a:rPr lang="ru-RU" baseline="0" dirty="0" smtClean="0"/>
                        <a:t> со дня рождения </a:t>
                      </a:r>
                      <a:r>
                        <a:rPr lang="ru-RU" baseline="0" dirty="0" err="1" smtClean="0"/>
                        <a:t>Н.С.Гумилева_</a:t>
                      </a:r>
                      <a:r>
                        <a:rPr lang="ru-RU" baseline="0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57432">
                <a:tc>
                  <a:txBody>
                    <a:bodyPr/>
                    <a:lstStyle/>
                    <a:p>
                      <a:r>
                        <a:rPr lang="ru-RU" dirty="0" smtClean="0"/>
                        <a:t>14.04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Мероприятие посвященное «Военной истории </a:t>
                      </a:r>
                      <a:r>
                        <a:rPr lang="ru-RU" dirty="0" err="1" smtClean="0"/>
                        <a:t>Тарханкута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939188">
                <a:tc>
                  <a:txBody>
                    <a:bodyPr/>
                    <a:lstStyle/>
                    <a:p>
                      <a:r>
                        <a:rPr lang="ru-RU" dirty="0" smtClean="0"/>
                        <a:t>16.04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Онлайн</a:t>
                      </a:r>
                      <a:r>
                        <a:rPr lang="ru-RU" dirty="0" smtClean="0"/>
                        <a:t> лекция просветительской организации Российской общество «Знание» « Эхо Чернобыля . Подвиг ликвидаторов»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657432">
                <a:tc>
                  <a:txBody>
                    <a:bodyPr/>
                    <a:lstStyle/>
                    <a:p>
                      <a:r>
                        <a:rPr lang="ru-RU" dirty="0" smtClean="0"/>
                        <a:t>18.04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Комплексное мероприятие « </a:t>
                      </a:r>
                      <a:r>
                        <a:rPr lang="ru-RU" dirty="0" err="1" smtClean="0"/>
                        <a:t>Мы-едины</a:t>
                      </a:r>
                      <a:r>
                        <a:rPr lang="ru-RU" dirty="0" smtClean="0"/>
                        <a:t>, мы –Россия, многоликая страна»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657432">
                <a:tc>
                  <a:txBody>
                    <a:bodyPr/>
                    <a:lstStyle/>
                    <a:p>
                      <a:r>
                        <a:rPr lang="ru-RU" dirty="0" smtClean="0"/>
                        <a:t>20.04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Выставка Бахчисарайского района «Крымская война»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80893">
                <a:tc>
                  <a:txBody>
                    <a:bodyPr/>
                    <a:lstStyle/>
                    <a:p>
                      <a:r>
                        <a:rPr lang="ru-RU" dirty="0" smtClean="0"/>
                        <a:t>21.04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Урок</a:t>
                      </a:r>
                      <a:r>
                        <a:rPr lang="ru-RU" baseline="0" dirty="0" smtClean="0"/>
                        <a:t> пенсионной и финансовой грамотности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  <a:tr h="657432">
                <a:tc>
                  <a:txBody>
                    <a:bodyPr/>
                    <a:lstStyle/>
                    <a:p>
                      <a:r>
                        <a:rPr lang="ru-RU" dirty="0" smtClean="0"/>
                        <a:t>23.04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 smtClean="0"/>
                        <a:t>Онлайн</a:t>
                      </a:r>
                      <a:r>
                        <a:rPr lang="ru-RU" dirty="0" smtClean="0"/>
                        <a:t> лекция</a:t>
                      </a:r>
                      <a:r>
                        <a:rPr lang="ru-RU" baseline="0" dirty="0" smtClean="0"/>
                        <a:t> «Праздничное мероприятие в преддверии  9 Мая»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657432">
                <a:tc>
                  <a:txBody>
                    <a:bodyPr/>
                    <a:lstStyle/>
                    <a:p>
                      <a:r>
                        <a:rPr lang="ru-RU" dirty="0" smtClean="0"/>
                        <a:t>29.04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Экскурсия в </a:t>
                      </a:r>
                      <a:r>
                        <a:rPr lang="ru-RU" dirty="0" err="1" smtClean="0"/>
                        <a:t>историко</a:t>
                      </a:r>
                      <a:r>
                        <a:rPr lang="ru-RU" dirty="0" smtClean="0"/>
                        <a:t> – археологический</a:t>
                      </a:r>
                      <a:r>
                        <a:rPr lang="ru-RU" baseline="0" dirty="0" smtClean="0"/>
                        <a:t> музей заповедник </a:t>
                      </a:r>
                      <a:r>
                        <a:rPr lang="ru-RU" baseline="0" dirty="0" err="1" smtClean="0"/>
                        <a:t>Калос-Лимен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  <a:tr h="657432">
                <a:tc>
                  <a:txBody>
                    <a:bodyPr/>
                    <a:lstStyle/>
                    <a:p>
                      <a:r>
                        <a:rPr lang="ru-RU" dirty="0" smtClean="0"/>
                        <a:t>30.04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Онлайн</a:t>
                      </a:r>
                      <a:r>
                        <a:rPr lang="ru-RU" dirty="0" smtClean="0"/>
                        <a:t>- викторина «К дню  коренных малочисленных народов России»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Words>201</Words>
  <Application>Microsoft Office PowerPoint</Application>
  <PresentationFormat>Произвольный</PresentationFormat>
  <Paragraphs>53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Колпак Тамара Владимировна</cp:lastModifiedBy>
  <cp:revision>24</cp:revision>
  <dcterms:created xsi:type="dcterms:W3CDTF">2025-11-06T11:20:25Z</dcterms:created>
  <dcterms:modified xsi:type="dcterms:W3CDTF">2026-03-26T14:47:15Z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