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slideLayouts/slideLayout7.xml" ContentType="application/vnd.openxmlformats-officedocument.presentationml.slideLayout+xml"/>
  <Default Extension="png" ContentType="image/png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</p:sldMasterIdLst>
  <p:sldIdLst>
    <p:sldId id="256" r:id="rId13"/>
    <p:sldId id="257" r:id="rId1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EE8EEF-E84D-4438-963D-5B8146B69E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F528A95-498B-4948-9898-B1BBD003049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5134FBD-8D92-4CD3-A30E-09461708633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8A75D8C-130E-416E-9872-050BD5B306B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97D08BEE-428E-4F1C-A236-DA7CB0C0D3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2AE93EA-ECE2-4973-8D94-3EB8A6D2991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0842A762-963B-4D30-865D-4F7486558E0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A7464ACA-C0E4-44A9-AF34-03AEF9C7B3E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523BCE99-BFE4-45CE-8727-516EE128294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F9B440-0AE0-431A-B3E7-D1E6AAB8FFC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CF3F095C-D11C-42B1-B619-343DDFA258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D39F965-F116-4855-BD8D-E2DB8B5BF95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2D80BFF7-9E7B-483F-9418-BD20FF7ED3F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A6880B7-9007-4511-A511-EB68852593F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5036E6A-0477-4565-B5B4-E60727FB100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0BA8D2E-4AFB-43D0-94FF-9FA7BD0E540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764D9D7-3A46-4A33-A9BC-A23FB939528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C443ADC-7F95-49C8-8836-EE81A265E47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9713CA8-0170-4DE4-AE10-92EB59B5ECA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2F2DDE4-80DF-4ACB-8EFB-13BDA96210B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9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5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6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6" name="PlaceHolder 5"/>
          <p:cNvSpPr>
            <a:spLocks noGrp="1"/>
          </p:cNvSpPr>
          <p:nvPr>
            <p:ph type="ftr" idx="28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29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dt" idx="30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7" name="PlaceHolder 5"/>
          <p:cNvSpPr>
            <a:spLocks noGrp="1"/>
          </p:cNvSpPr>
          <p:nvPr>
            <p:ph type="ftr" idx="3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 idx="3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 type="dt" idx="3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 idx="3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sldNum" idx="3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dt" idx="3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ftr" idx="7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sldNum" idx="8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8"/>
          <p:cNvSpPr>
            <a:spLocks noGrp="1"/>
          </p:cNvSpPr>
          <p:nvPr>
            <p:ph type="dt" idx="9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8"/>
          <p:cNvSpPr>
            <a:spLocks noGrp="1"/>
          </p:cNvSpPr>
          <p:nvPr>
            <p:ph type="ftr" idx="10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5" name="PlaceHolder 9"/>
          <p:cNvSpPr>
            <a:spLocks noGrp="1"/>
          </p:cNvSpPr>
          <p:nvPr>
            <p:ph type="sldNum" idx="11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6" name="PlaceHolder 10"/>
          <p:cNvSpPr>
            <a:spLocks noGrp="1"/>
          </p:cNvSpPr>
          <p:nvPr>
            <p:ph type="dt" idx="12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ftr" idx="13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4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5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ftr" idx="16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17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dt" idx="18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ftr" idx="19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sldNum" idx="20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dt" idx="21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ftr" idx="22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23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24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ftr" idx="25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ldNum" idx="26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27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object 33"/>
          <p:cNvPicPr/>
          <p:nvPr/>
        </p:nvPicPr>
        <p:blipFill>
          <a:blip r:embed="rId2" cstate="print"/>
          <a:stretch/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grpSp>
        <p:nvGrpSpPr>
          <p:cNvPr id="127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2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9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pic>
          <p:nvPicPr>
            <p:cNvPr id="13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822920" y="31752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МЕРОПРИЯТИЯ </a:t>
            </a:r>
            <a:r>
              <a:rPr lang="ru-RU" sz="2400" b="1" u="none" strike="noStrike" dirty="0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400" b="1" u="none" strike="noStrike" spc="-6" dirty="0">
                <a:solidFill>
                  <a:srgbClr val="FFFFFF"/>
                </a:solidFill>
                <a:uFillTx/>
                <a:latin typeface="Calibri"/>
              </a:rPr>
              <a:t>   </a:t>
            </a:r>
            <a:r>
              <a:rPr lang="ru-RU" sz="2700" b="1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АПРЕЛЬ</a:t>
            </a:r>
            <a:r>
              <a:rPr sz="2700" dirty="0"/>
              <a:t/>
            </a:r>
            <a:br>
              <a:rPr sz="2700" dirty="0"/>
            </a:br>
            <a:r>
              <a:rPr lang="ru-RU" sz="2700" b="1" u="none" strike="noStrike" spc="-20" dirty="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35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52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426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6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520">
              <a:lnSpc>
                <a:spcPts val="799"/>
              </a:lnSpc>
              <a:spcBef>
                <a:spcPts val="264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38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3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0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grpSp>
          <p:nvGrpSpPr>
            <p:cNvPr id="141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42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4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4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45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4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7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48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4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51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5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56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5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59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160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pic>
        <p:nvPicPr>
          <p:cNvPr id="161" name="object 48"/>
          <p:cNvPicPr/>
          <p:nvPr/>
        </p:nvPicPr>
        <p:blipFill>
          <a:blip r:embed="rId20" cstate="print"/>
          <a:stretch/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3" name="Таблица 4"/>
          <p:cNvGraphicFramePr/>
          <p:nvPr/>
        </p:nvGraphicFramePr>
        <p:xfrm>
          <a:off x="898560" y="1601640"/>
          <a:ext cx="6471720" cy="445344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01.04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Урок пенсионной грамотности (индивидуальное консультирование)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Просмотр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фильма, предоставленного Всероссийской общественной организацией «Русское географическое общество».  Плетение тактических браслетов.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03.04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здоровья: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Туберкулёз, меры защиты, способы профилактики и лечения 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84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08.04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Краеведческий час «Минувших дней святая слава»,  мероприятие «</a:t>
                      </a:r>
                      <a:r>
                        <a:rPr lang="ru-RU" sz="1300" b="0" u="none" strike="noStrike" dirty="0" err="1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Джанкойской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 городской централизованной библиотечной системы» ко Дню освобождения г.Джанкоя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09.04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Мастер-класс 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Условой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Светланы Александровны  «Изготовление народной куклы-птички  весны и радости», посвященный Году единства народов России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13.04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Урок финансовой грамотности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(представитель </a:t>
                      </a:r>
                      <a:r>
                        <a:rPr lang="ru-RU" sz="1300" b="0" u="none" strike="noStrike" dirty="0" err="1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СБЕРа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)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object 33"/>
          <p:cNvPicPr/>
          <p:nvPr/>
        </p:nvPicPr>
        <p:blipFill>
          <a:blip r:embed="rId2" cstate="print"/>
          <a:stretch/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grpSp>
        <p:nvGrpSpPr>
          <p:cNvPr id="166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6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8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pic>
          <p:nvPicPr>
            <p:cNvPr id="16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73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52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426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4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uFillTx/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5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520">
              <a:lnSpc>
                <a:spcPts val="799"/>
              </a:lnSpc>
              <a:spcBef>
                <a:spcPts val="264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76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77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8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grpSp>
          <p:nvGrpSpPr>
            <p:cNvPr id="179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80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81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82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83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84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85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86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87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8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9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90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1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2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3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94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95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6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97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198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pic>
        <p:nvPicPr>
          <p:cNvPr id="199" name="object 48"/>
          <p:cNvPicPr/>
          <p:nvPr/>
        </p:nvPicPr>
        <p:blipFill>
          <a:blip r:embed="rId20" cstate="print"/>
          <a:stretch/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1" name="Таблица 4"/>
          <p:cNvGraphicFramePr/>
          <p:nvPr/>
        </p:nvGraphicFramePr>
        <p:xfrm>
          <a:off x="898560" y="1601640"/>
          <a:ext cx="6471720" cy="502812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15.04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Мероприятие – викторина </a:t>
                      </a:r>
                      <a:r>
                        <a:rPr lang="ru-RU" sz="1300" b="0" u="none" strike="noStrike" dirty="0" err="1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Джанкойской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 городской централизованной библиотечной систем, посвященное Дню коренных</a:t>
                      </a:r>
                      <a:r>
                        <a:rPr lang="ru-RU" sz="13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 малочисленных народов России 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+mn-ea"/>
                        </a:rPr>
                        <a:t> 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/>
                        <a:ea typeface="+mn-ea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16.04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+mn-ea"/>
                        </a:rPr>
                        <a:t>Общество «Знание»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err="1" smtClean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+mn-ea"/>
                        </a:rPr>
                        <a:t>Онлайн</a:t>
                      </a: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+mn-ea"/>
                        </a:rPr>
                        <a:t> мероприятие «Эхо Чернобыля. Подвиг ликвидаторов» 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749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Экскурсия</a:t>
                      </a:r>
                      <a:r>
                        <a:rPr lang="ru-RU" sz="1300" b="0" u="none" strike="noStrike" baseline="0" dirty="0" smtClean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в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Крымскую астрофизическую обсерваторию 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08.00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23.04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+mn-ea"/>
                        </a:rPr>
                        <a:t>Общество «Знание»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err="1" smtClean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+mn-ea"/>
                        </a:rPr>
                        <a:t>Онлайн</a:t>
                      </a: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+mn-ea"/>
                        </a:rPr>
                        <a:t> мероприятие «Праздничное мероприятие в преддверии 9 мая» 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29.0</a:t>
                      </a:r>
                      <a:r>
                        <a:rPr lang="en-US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Разъяснительная беседа о дистанционном мошенничестве (представитель МО МВД России «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Джанкойский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30.0</a:t>
                      </a:r>
                      <a:r>
                        <a:rPr lang="en-US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Онлайн-викторина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«День коренных малочисленных народов Российской Федерации (Год Единства народов России)»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Время уточняется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202" name="PlaceHolder 2"/>
          <p:cNvSpPr txBox="1"/>
          <p:nvPr/>
        </p:nvSpPr>
        <p:spPr>
          <a:xfrm>
            <a:off x="4831560" y="31788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МЕРОПРИЯТИЯ </a:t>
            </a:r>
            <a:r>
              <a:rPr lang="ru-RU" sz="2400" b="1" u="none" strike="noStrike" dirty="0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400" b="1" u="none" strike="noStrike" spc="-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2400" b="1" spc="-11" dirty="0" smtClean="0">
                <a:solidFill>
                  <a:srgbClr val="FFFFFF"/>
                </a:solidFill>
                <a:latin typeface="Calibri"/>
              </a:rPr>
              <a:t>АПРЕЛЬ </a:t>
            </a:r>
            <a:r>
              <a:rPr lang="ru-RU" sz="2700" b="1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290</Words>
  <Application>Microsoft Office PowerPoint</Application>
  <PresentationFormat>Произвольный</PresentationFormat>
  <Paragraphs>63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  АПРЕЛЬ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user0</cp:lastModifiedBy>
  <cp:revision>118</cp:revision>
  <dcterms:created xsi:type="dcterms:W3CDTF">2025-11-06T11:20:00Z</dcterms:created>
  <dcterms:modified xsi:type="dcterms:W3CDTF">2026-03-26T09:36:21Z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2025-11-06T06:00:00Z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7376949707E74D969F80BA24FB949D43_12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2025-11-06T06:00:00Z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