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slideMasters/slideMaster2.xml" ContentType="application/vnd.openxmlformats-officedocument.presentationml.slideMaster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presProps.xml" ContentType="application/vnd.openxmlformats-officedocument.presentationml.presProps+xml"/>
  <Override PartName="/ppt/media/image16.png" ContentType="image/png"/>
  <Override PartName="/ppt/media/image15.png" ContentType="image/png"/>
  <Override PartName="/ppt/media/image9.png" ContentType="image/png"/>
  <Override PartName="/ppt/media/image14.png" ContentType="image/png"/>
  <Override PartName="/ppt/media/image6.png" ContentType="image/png"/>
  <Override PartName="/ppt/media/image12.png" ContentType="image/png"/>
  <Override PartName="/ppt/media/image17.png" ContentType="image/png"/>
  <Override PartName="/ppt/media/image18.png" ContentType="image/png"/>
  <Override PartName="/ppt/media/image20.png" ContentType="image/png"/>
  <Override PartName="/ppt/media/image7.png" ContentType="image/png"/>
  <Override PartName="/ppt/media/image13.png" ContentType="image/png"/>
  <Override PartName="/ppt/media/image19.png" ContentType="image/png"/>
  <Override PartName="/ppt/media/image5.png" ContentType="image/png"/>
  <Override PartName="/ppt/media/image11.png" ContentType="image/png"/>
  <Override PartName="/ppt/media/image4.png" ContentType="image/png"/>
  <Override PartName="/ppt/media/image10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8.png" ContentType="image/png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CF09D3-565B-485E-9BB1-CF6C12D690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64355F5-4157-40E1-9116-1D83AA5C343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DC67B90-49BF-449D-9D2F-1C108FBD1B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654CECF-7C91-4E87-86E1-D3ADBE20CD1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0BFA48D4-4CED-4339-BCDD-048EF60BCA1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DFF4671-3EB8-4AEB-B7B4-9B9DFA2D62BD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208EA29-1613-493F-938F-28D67419B3AF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E75164C-B3FD-4EC2-BA30-37B25E0F992E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8D3D252-C662-4FDA-A514-BAC7EC8B9B04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Пятый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Шестой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Седьмой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D7143CB-67C7-4917-B74C-3A7C00E1176E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38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02560" y="316800"/>
            <a:ext cx="213480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4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4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4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400" spc="-12" strike="noStrike">
                <a:solidFill>
                  <a:schemeClr val="lt1"/>
                </a:solidFill>
                <a:latin typeface="Calibri"/>
              </a:rPr>
              <a:t>АПРЕЛЬ</a:t>
            </a: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4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200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г.Евпатория, Новоселовское ш 1 г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+7978 057 22 28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ФИО Галенко Татьяна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2811240" y="7649640"/>
            <a:ext cx="329544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09:30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</a:rPr>
              <a:t>17:30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3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29" strike="noStrike">
                <a:solidFill>
                  <a:srgbClr val="ffffff"/>
                </a:solidFill>
                <a:latin typeface="Calibri"/>
              </a:rPr>
              <a:t>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49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56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59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62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214560" y="1818360"/>
          <a:ext cx="7128360" cy="5760360"/>
        </p:xfrm>
        <a:graphic>
          <a:graphicData uri="http://schemas.openxmlformats.org/drawingml/2006/table">
            <a:tbl>
              <a:tblPr/>
              <a:tblGrid>
                <a:gridCol w="1181160"/>
                <a:gridCol w="4907160"/>
                <a:gridCol w="1039680"/>
              </a:tblGrid>
              <a:tr h="5760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Дата 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Время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начала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5412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01.04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Участие во всероссийской патриотической акции «Чистый памятник», приуроченной к 81-й годовщине Победы в Великой Отечественной войне. 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09:00 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744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03</a:t>
                      </a: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Урок цифровой грамотности.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116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07.04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Всемирный день здоровья. Экскурсия по весеннему Крыму (водопады Айпетри).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09:00 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644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День братьев и сестер. Виртуальный фотоальбом «Воспоминания о детстве»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 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744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16.04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On</a:t>
                      </a: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-</a:t>
                      </a:r>
                      <a:r>
                        <a:rPr b="0" lang="en-US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line </a:t>
                      </a: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проект Знание «Эхо Чернобыля. Подвиг ликвидаторов»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852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17.04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День памятников и исторических мест. Пешеходная экскурсия по г.Евпатории.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712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Национальный День донора крови в России. Лекция на тему: «Спасение жизни…»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116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21.04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Встреча с руководителями отделов социального фонда России по разъяснению проблемных вопросов пенсионного обеспечения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11:00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9852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23.04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Урок финансовой грамотности. Встреча с руководителями кредитных учреждений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240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28.04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День охраны труда. Лекция специалиста по охране труда Корниенко И.Н.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11:00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3740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29.04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Поздравления ветеранов ВОВ с Днём Великой Победы! Вручение подарков.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 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1012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1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30.04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11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Участие в праздничном мероприятии – Викторине, посвящённой Дню коренных малочисленных народов России</a:t>
                      </a:r>
                      <a:endParaRPr b="0" lang="ru-RU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ru-RU" sz="9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Время уточняется</a:t>
                      </a:r>
                      <a:endParaRPr b="0" lang="ru-RU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Application>LibreOffice/7.6.7.2$Linux_X86_64 LibreOffice_project/60$Build-2</Application>
  <AppVersion>15.0000</AppVersion>
  <Words>213</Words>
  <Paragraphs>50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2026-03-26T14:41:47Z</dcterms:modified>
  <cp:revision>36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