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ln w="0">
            <a:noFill/>
          </a:ln>
        </p:spPr>
      </p:pic>
      <p:sp>
        <p:nvSpPr>
          <p:cNvPr id="39" name="object 35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0" name="Группа 1"/>
          <p:cNvGrpSpPr/>
          <p:nvPr/>
        </p:nvGrpSpPr>
        <p:grpSpPr>
          <a:xfrm>
            <a:off x="644400" y="8176320"/>
            <a:ext cx="1145520" cy="130320"/>
            <a:chOff x="644400" y="8176320"/>
            <a:chExt cx="1145520" cy="130320"/>
          </a:xfrm>
        </p:grpSpPr>
        <p:pic>
          <p:nvPicPr>
            <p:cNvPr id="4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object 37"/>
            <p:cNvSpPr/>
            <p:nvPr/>
          </p:nvSpPr>
          <p:spPr>
            <a:xfrm>
              <a:off x="771480" y="8178120"/>
              <a:ext cx="92160" cy="12708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8648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АПРЕЛЬ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48" name="object 43"/>
          <p:cNvSpPr/>
          <p:nvPr/>
        </p:nvSpPr>
        <p:spPr>
          <a:xfrm>
            <a:off x="628920" y="8441640"/>
            <a:ext cx="511164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Керчь, шоссе Героев Сталинграда, 60/1, каб.6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8(36561)78433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Шевченко Анна Игоревна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49" name="object 44"/>
          <p:cNvSpPr/>
          <p:nvPr/>
        </p:nvSpPr>
        <p:spPr>
          <a:xfrm>
            <a:off x="3819240" y="7386840"/>
            <a:ext cx="32950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18:00, пятница 09:00-16:45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51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6" strike="noStrike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5320" cy="980640"/>
            <a:chOff x="512280" y="489240"/>
            <a:chExt cx="2515320" cy="98064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9680" cy="85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242280" y="1749960"/>
          <a:ext cx="7044480" cy="5432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406160"/>
              </a:tblGrid>
              <a:tr h="676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9201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02.04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/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"Очарован соблазнами жизни…"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/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(к 140-летию со дня рождения Н.С.Гумилева, русского поэта)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15:0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928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spcBef>
                          <a:spcPts val="1400"/>
                        </a:spcBef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В преддверии празднования дня освобождения г.Керчи от немецко- фашистских захватчиков, проведение работ по наведению порядка   на   памятнике Челову Н.П.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126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/>
                      <a:r>
                        <a:rPr b="0" lang="ru-RU" sz="15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День пенсионной грамотности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126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09.04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День волонтера,  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просмотр роликов РГО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172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/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День цифровой грамотности </a:t>
                      </a:r>
                      <a:r>
                        <a:rPr b="0" lang="ru-RU" sz="1600" spc="-1" strike="noStrike">
                          <a:solidFill>
                            <a:srgbClr val="262626"/>
                          </a:solidFill>
                          <a:latin typeface="Times New Roman"/>
                          <a:ea typeface="Microsoft YaHei"/>
                        </a:rPr>
                        <a:t> 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object 1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ln w="0">
            <a:noFill/>
          </a:ln>
        </p:spPr>
      </p:pic>
      <p:sp>
        <p:nvSpPr>
          <p:cNvPr id="78" name="object 2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79" name="Группа 2"/>
          <p:cNvGrpSpPr/>
          <p:nvPr/>
        </p:nvGrpSpPr>
        <p:grpSpPr>
          <a:xfrm>
            <a:off x="644400" y="8176320"/>
            <a:ext cx="1145520" cy="130320"/>
            <a:chOff x="644400" y="8176320"/>
            <a:chExt cx="1145520" cy="130320"/>
          </a:xfrm>
        </p:grpSpPr>
        <p:pic>
          <p:nvPicPr>
            <p:cNvPr id="80" name="object 3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1" name="object 4"/>
            <p:cNvSpPr/>
            <p:nvPr/>
          </p:nvSpPr>
          <p:spPr>
            <a:xfrm>
              <a:off x="771480" y="8178120"/>
              <a:ext cx="92160" cy="12708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2" name="object 5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3" name="object 6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7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8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8648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АПРЕЛЬ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87" name="object 9"/>
          <p:cNvSpPr/>
          <p:nvPr/>
        </p:nvSpPr>
        <p:spPr>
          <a:xfrm>
            <a:off x="628920" y="8441640"/>
            <a:ext cx="511164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Керчь, шоссе Героев Сталинграда, 60/1, каб.6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8(36561)78433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Шевченко Анна Игоревна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88" name="object 10"/>
          <p:cNvSpPr/>
          <p:nvPr/>
        </p:nvSpPr>
        <p:spPr>
          <a:xfrm>
            <a:off x="3819240" y="7386840"/>
            <a:ext cx="32950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18:00, пятница 09:00-16:45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89" name="object 11"/>
          <p:cNvSpPr/>
          <p:nvPr/>
        </p:nvSpPr>
        <p:spPr>
          <a:xfrm>
            <a:off x="6123240" y="8786520"/>
            <a:ext cx="9151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6" strike="noStrike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90" name="Группа 3"/>
          <p:cNvGrpSpPr/>
          <p:nvPr/>
        </p:nvGrpSpPr>
        <p:grpSpPr>
          <a:xfrm>
            <a:off x="512280" y="489240"/>
            <a:ext cx="2515320" cy="980640"/>
            <a:chOff x="512280" y="489240"/>
            <a:chExt cx="2515320" cy="980640"/>
          </a:xfrm>
        </p:grpSpPr>
        <p:pic>
          <p:nvPicPr>
            <p:cNvPr id="91" name="object 12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13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93" name="object 14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94" name="object 15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95" name="object 16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17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18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98" name="object 19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20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00" name="object 21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101" name="object 22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23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24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104" name="object 25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26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27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28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29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09" name="object 30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31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Прямоугольник: скругленные углы 1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Овал 1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3" name="object 32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1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9680" cy="85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1"/>
          <p:cNvGraphicFramePr/>
          <p:nvPr/>
        </p:nvGraphicFramePr>
        <p:xfrm>
          <a:off x="349200" y="2077920"/>
          <a:ext cx="6978240" cy="51580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33992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022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/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Час православия</a:t>
                      </a:r>
                      <a:endParaRPr b="0" lang="ru-RU" sz="1600" spc="-1" strike="noStrike">
                        <a:solidFill>
                          <a:srgbClr val="262626"/>
                        </a:solidFill>
                        <a:latin typeface="Times New Roman"/>
                      </a:endParaRPr>
                    </a:p>
                    <a:p>
                      <a:pPr algn="ctr"/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Христос Воскресе</a:t>
                      </a:r>
                      <a:endParaRPr b="0" lang="ru-RU" sz="1600" spc="-1" strike="noStrike">
                        <a:solidFill>
                          <a:srgbClr val="262626"/>
                        </a:solidFill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259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16.04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spcBef>
                          <a:spcPts val="1400"/>
                        </a:spcBef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Участие в онлайн мероприятии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>
                        <a:spcBef>
                          <a:spcPts val="1400"/>
                        </a:spcBef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«Эхо Чернобыля. Подвиг ликвидаторов»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879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21.04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Литературно-музыкальный вечер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«Святые дочери России»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350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95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«Легенда отечественного джаза»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/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b="0" i="1" lang="ru-RU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 110-летию со дня рождения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О.Л. Лундстрема)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804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/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РГО "Знание"</a:t>
                      </a:r>
                      <a:endParaRPr b="0" lang="ru-RU" sz="1600" spc="-1" strike="noStrike">
                        <a:solidFill>
                          <a:srgbClr val="262626"/>
                        </a:solidFill>
                        <a:latin typeface="Times New Roman"/>
                      </a:endParaRPr>
                    </a:p>
                    <a:p>
                      <a:pPr algn="ctr"/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Участие в праздничном онлайн мероприятии </a:t>
                      </a:r>
                      <a:r>
                        <a:rPr b="0" lang="ru-RU" sz="1600" spc="-1" strike="noStrike">
                          <a:solidFill>
                            <a:srgbClr val="262626"/>
                          </a:solidFill>
                          <a:latin typeface="Times New Roman"/>
                          <a:ea typeface="Microsoft YaHei"/>
                        </a:rPr>
                        <a:t> в преддверии 9 мая </a:t>
                      </a:r>
                      <a:endParaRPr b="0" lang="ru-RU" sz="1600" spc="-1" strike="noStrike">
                        <a:solidFill>
                          <a:srgbClr val="262626"/>
                        </a:solidFill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863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30.04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/>
                      <a:r>
                        <a:rPr b="0" lang="ru-RU" sz="1600" spc="-1" strike="noStrike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Участие в онлайн- викторине, приуроченной  ко дню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 коренных малочисленных народов Российской Федерации 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Уточняется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</TotalTime>
  <Application>LibreOffice/7.2.2.2$Windows_X86_64 LibreOffice_project/02b2acce88a210515b4a5bb2e46cbfb63fe97d56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2026-02-26T13:12:14Z</cp:lastPrinted>
  <dcterms:modified xsi:type="dcterms:W3CDTF">2026-03-25T17:32:20Z</dcterms:modified>
  <cp:revision>25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