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6808788" cy="9940925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3042" y="5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5058" y="108001"/>
            <a:ext cx="2318391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10" dirty="0" smtClean="0"/>
              <a:t>апрель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(на правах отдела) в Красногвардейском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Красногвардейское, ул. Советская, д.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38 (06556) 5 57 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Хардыбакина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Юрьевна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, пятница –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241299"/>
            <a:ext cx="2517793" cy="990599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8739101"/>
              </p:ext>
            </p:extLst>
          </p:nvPr>
        </p:nvGraphicFramePr>
        <p:xfrm>
          <a:off x="968198" y="1815711"/>
          <a:ext cx="6483805" cy="5545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481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579986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9933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33751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0444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01.04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Лекция «История поселка Красногвардейское».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49684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03.04</a:t>
                      </a:r>
                      <a:endParaRPr lang="ru-RU" sz="12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6995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06.04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пенсионной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50330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08.04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вязания крючком «Пасхальные узоры».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Мастер-класс по изготовлению тактических браслетов.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</a:p>
                    <a:p>
                      <a:r>
                        <a:rPr lang="ru-RU" sz="1200" dirty="0" smtClean="0"/>
                        <a:t>12:30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  <a:tr h="38338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Шахматный турнир, посвященный  Всемирному  Дню  здоровья.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  <a:endParaRPr lang="ru-RU" sz="1200" dirty="0"/>
                    </a:p>
                  </a:txBody>
                  <a:tcPr/>
                </a:tc>
              </a:tr>
              <a:tr h="49684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13.04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Психологический практикум «Круг общения».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r>
                        <a:rPr lang="ru-RU" sz="1200" dirty="0" smtClean="0"/>
                        <a:t>12:00</a:t>
                      </a:r>
                      <a:endParaRPr lang="ru-RU" sz="1200" dirty="0"/>
                    </a:p>
                  </a:txBody>
                  <a:tcPr/>
                </a:tc>
              </a:tr>
              <a:tr h="31987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14.04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  <a:ea typeface="Times New Roman"/>
                          <a:cs typeface="Times New Roman"/>
                        </a:rPr>
                        <a:t>О санаторно-курортном лечении и обеспечении техническими средствами реабилитации.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</a:tr>
              <a:tr h="517628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16.04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Онлайн-лекция «Знание» «Эхо Чернобыля. Подвиг ликвидаторов».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</a:tr>
              <a:tr h="27114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17.04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Урок финансовой грамотности  (Сбербанк).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  <a:p>
                      <a:endParaRPr lang="ru-RU" sz="1200" dirty="0" smtClean="0"/>
                    </a:p>
                  </a:txBody>
                  <a:tcPr/>
                </a:tc>
              </a:tr>
              <a:tr h="34206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21.04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Участие во Всероссийской акции «Бессмертный полк», в память о ветеранах ВОВ – родственников посетителей ЦОСП.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1"/>
            <a:ext cx="3720388" cy="1428700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65058" y="108001"/>
            <a:ext cx="2318391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z="2000" spc="-10" dirty="0"/>
              <a:t>МЕРОПРИЯТИЯ </a:t>
            </a:r>
            <a:r>
              <a:rPr sz="2000" dirty="0"/>
              <a:t>НА</a:t>
            </a:r>
            <a:r>
              <a:rPr sz="2000" spc="-5" dirty="0"/>
              <a:t> </a:t>
            </a:r>
            <a:r>
              <a:rPr lang="ru-RU" sz="2000" spc="-10" dirty="0" smtClean="0"/>
              <a:t>апрель</a:t>
            </a:r>
            <a:endParaRPr sz="2000" spc="-10" dirty="0"/>
          </a:p>
          <a:p>
            <a:pPr marR="5080" algn="r">
              <a:lnSpc>
                <a:spcPts val="2700"/>
              </a:lnSpc>
            </a:pPr>
            <a:r>
              <a:rPr sz="2000" spc="-20" dirty="0"/>
              <a:t>202</a:t>
            </a:r>
            <a:r>
              <a:rPr lang="ru-RU" sz="2000" spc="-20" dirty="0"/>
              <a:t>6</a:t>
            </a:r>
            <a:endParaRPr sz="2000"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КС (на правах отдела) в Красногвардейском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Республика Крым,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Красногвардейское, ул. Советская, д. 11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38 (06556) 5 57 31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Хардыбакина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Оксана Юрьевна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, пятница – 09:00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Крым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241299"/>
            <a:ext cx="2517793" cy="990599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6302985"/>
              </p:ext>
            </p:extLst>
          </p:nvPr>
        </p:nvGraphicFramePr>
        <p:xfrm>
          <a:off x="888787" y="2298700"/>
          <a:ext cx="6483805" cy="4669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481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579986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099338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420877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457075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23.04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Гимнастика для тех кому за 60.                                                                    РГО «Знание» - Праздничное мероприятие в преддверии 9 мая в формате ВКС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09:30</a:t>
                      </a:r>
                    </a:p>
                    <a:p>
                      <a:r>
                        <a:rPr lang="ru-RU" sz="1200" dirty="0" smtClean="0"/>
                        <a:t>10:00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274321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24.04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Возложение</a:t>
                      </a:r>
                      <a:r>
                        <a:rPr lang="ru-RU" sz="1200" baseline="0" dirty="0" smtClean="0"/>
                        <a:t> цветов</a:t>
                      </a:r>
                      <a:r>
                        <a:rPr lang="ru-RU" sz="1200" dirty="0" smtClean="0"/>
                        <a:t>, к мемориалу ликвидаторов ЧАЭС совместно</a:t>
                      </a:r>
                      <a:r>
                        <a:rPr lang="ru-RU" sz="1200" baseline="0" dirty="0" smtClean="0"/>
                        <a:t> с МО </a:t>
                      </a:r>
                      <a:r>
                        <a:rPr lang="ru-RU" sz="1200" dirty="0" smtClean="0"/>
                        <a:t> «Единая Россия».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09:00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46589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27.04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baseline="0" dirty="0" smtClean="0"/>
                        <a:t>Урок финансовой грамотности (ВТБ).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11:00</a:t>
                      </a:r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426197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29.04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Урок компьютерной грамотности.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Просмотр фильма, представленного РГО.</a:t>
                      </a: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12:00</a:t>
                      </a:r>
                      <a:endParaRPr lang="ru-RU" sz="12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417179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30.04</a:t>
                      </a:r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Онлайн-викторина ко Дню коренных малочисленных народов России </a:t>
                      </a:r>
                      <a:r>
                        <a:rPr lang="ru-RU" sz="1200" baseline="0" dirty="0" smtClean="0"/>
                        <a:t>(</a:t>
                      </a:r>
                      <a:r>
                        <a:rPr lang="ru-RU" sz="1200" baseline="0" dirty="0" smtClean="0"/>
                        <a:t>Год Единства народов России).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Время уточняется</a:t>
                      </a:r>
                    </a:p>
                  </a:txBody>
                  <a:tcPr/>
                </a:tc>
              </a:tr>
              <a:tr h="296101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</a:tr>
              <a:tr h="296101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</a:txBody>
                  <a:tcPr/>
                </a:tc>
              </a:tr>
              <a:tr h="362726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 smtClean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endParaRPr lang="ru-RU" sz="12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2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3618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1108</TotalTime>
  <Words>358</Words>
  <Application>Microsoft Office PowerPoint</Application>
  <PresentationFormat>Произвольный</PresentationFormat>
  <Paragraphs>85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апрель 2026</vt:lpstr>
      <vt:lpstr>МЕРОПРИЯТИЯ НА апрель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Семенович АИ</cp:lastModifiedBy>
  <cp:revision>36</cp:revision>
  <cp:lastPrinted>2025-12-25T08:19:46Z</cp:lastPrinted>
  <dcterms:created xsi:type="dcterms:W3CDTF">2025-11-06T11:20:25Z</dcterms:created>
  <dcterms:modified xsi:type="dcterms:W3CDTF">2026-03-24T05:36:15Z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