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6112" y="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109460"/>
            <a:ext cx="75565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35450" y="241300"/>
            <a:ext cx="2733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730250" y="8654252"/>
            <a:ext cx="535915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+7(36565)77102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296000 Республика Крым, г. Красноперекопск, ул. Калинина, д.11а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+79789682807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C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ЕМЕНЮТА ВИТА ЛЕОНИДОВНА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603501" y="7708900"/>
            <a:ext cx="4952999" cy="1455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- 9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01650" y="241300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521450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16610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77850" y="1536700"/>
          <a:ext cx="6553200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9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27077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7282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Юмористический концерт с элементами театрализации ко Дню юмора</a:t>
                      </a:r>
                      <a:endParaRPr lang="ru-RU" sz="11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17-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102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03.04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 мире цвета. Рисование натюрморта.</a:t>
                      </a:r>
                      <a:endParaRPr lang="ru-RU" sz="11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06.04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07.04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Урок  финансовой грамотности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15-00</a:t>
                      </a:r>
                      <a:endParaRPr lang="ru-RU" sz="1200" dirty="0"/>
                    </a:p>
                  </a:txBody>
                  <a:tcPr/>
                </a:tc>
              </a:tr>
              <a:tr h="22895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08.04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Час духовности. Праздник света. Праздник веры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Профилактика пожаров и </a:t>
                      </a:r>
                      <a:r>
                        <a:rPr lang="ru-RU" sz="11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электробезопасности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Пожарная безопасность и ее влияние на жизнь общества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839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r>
                        <a:rPr lang="ru-RU" sz="1200" dirty="0" smtClean="0"/>
                        <a:t>5.04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6467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16.04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«Эхо Чернобыля. Подвиг ликвидаторов»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18</a:t>
                      </a:r>
                      <a:r>
                        <a:rPr lang="en-US" sz="1200" dirty="0" smtClean="0"/>
                        <a:t>.0</a:t>
                      </a:r>
                      <a:r>
                        <a:rPr lang="ru-RU" sz="1200" dirty="0" smtClean="0"/>
                        <a:t>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Библионочь-2026. «Единство народов – сила России» 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17-00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1579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20</a:t>
                      </a:r>
                      <a:r>
                        <a:rPr lang="en-US" sz="1200" dirty="0" smtClean="0"/>
                        <a:t>.0</a:t>
                      </a:r>
                      <a:r>
                        <a:rPr lang="ru-RU" sz="1200" dirty="0" smtClean="0"/>
                        <a:t>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23.04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Праздничное мероприятие в преддверии 9 мая в формате ВКС</a:t>
                      </a:r>
                      <a:endParaRPr lang="ru-RU" sz="11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24.04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Экологический колокол. Чернобыль – это не должно повторится.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27.04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28.04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компьютерной и пенсионной грамотности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29.04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Мастер-класс «Георгиевская лента»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7991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30.04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Викторина ко Дню коренных малочисленных народов Российской Федерации 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243</Words>
  <Application>Microsoft Office PowerPoint</Application>
  <PresentationFormat>Произвольный</PresentationFormat>
  <Paragraphs>76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Localadmin</cp:lastModifiedBy>
  <cp:revision>37</cp:revision>
  <dcterms:created xsi:type="dcterms:W3CDTF">2025-11-06T11:20:25Z</dcterms:created>
  <dcterms:modified xsi:type="dcterms:W3CDTF">2026-03-25T07:37:19Z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