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622" y="8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Ленинский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Ленино ул. Трудовая, 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+7 978 8176043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Савченко Лидия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6846898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6" y="1515738"/>
          <a:ext cx="6786585" cy="5368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4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386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067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91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5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Урок финансовой грамотности (банк ВТБ)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271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</a:t>
                      </a:r>
                      <a:endParaRPr lang="ru-RU" sz="12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Урок цифровой грамотности. Создание цифрового </a:t>
                      </a:r>
                      <a:r>
                        <a:rPr lang="en-US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ID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100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+mn-lt"/>
                          <a:cs typeface="Calibri"/>
                        </a:rPr>
                        <a:t>10.04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Мастер класс по окрашиванию пасхальных яиц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63151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Этнографический компас «страна Алания: природа, культура, традиции» Встреча с путешественником, нашим земляком В.  Новиковым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0856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проекта Знание 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Подвиг ликвидаторов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904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Урок пенсионной грамотности</a:t>
                      </a:r>
                    </a:p>
                    <a:p>
                      <a:pPr algn="just"/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по вопросам пенсионного обеспечения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</a:t>
                      </a:r>
                      <a:r>
                        <a:rPr lang="ru-RU" sz="1200" dirty="0" smtClean="0"/>
                        <a:t>11</a:t>
                      </a:r>
                      <a:r>
                        <a:rPr lang="ru-RU" sz="1200" dirty="0" smtClean="0">
                          <a:sym typeface="Wingdings" pitchFamily="2" charset="2"/>
                        </a:rPr>
                        <a:t>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23.04.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Праздничное мероприятие в преддверии 9 мая в формате ВКС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33394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Выставка  рисунков детей работников  ОСФР посвященная ВОВ</a:t>
                      </a:r>
                      <a:endParaRPr lang="ru-RU" sz="105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4824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Меры пожарной безопасности .Мероприятие приуроченное к ДНЮ Пожарной Безопасности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176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Онлайн-викторина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 Дню коренных малочисленных народов России</a:t>
                      </a:r>
                      <a:endParaRPr lang="ru-RU" sz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</a:t>
                      </a:r>
                      <a:r>
                        <a:rPr lang="ru-RU" sz="1200" baseline="0" dirty="0" smtClean="0"/>
                        <a:t> уточняется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5763</TotalTime>
  <Words>177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157</cp:revision>
  <dcterms:created xsi:type="dcterms:W3CDTF">2025-11-06T11:20:25Z</dcterms:created>
  <dcterms:modified xsi:type="dcterms:W3CDTF">2026-03-25T08:18:08Z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