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20" d="100"/>
          <a:sy n="220" d="100"/>
        </p:scale>
        <p:origin x="546" y="91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lang="ru-RU" spc="-10" smtClean="0"/>
              <a:t>н</a:t>
            </a:r>
            <a:r>
              <a:rPr lang="ru-RU" smtClean="0"/>
              <a:t>а </a:t>
            </a:r>
            <a:r>
              <a:rPr lang="ru-RU" smtClean="0"/>
              <a:t>апрель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183152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Нижнегорский район, п. Нижнегорский, ул. Лесная,5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+ 7 978 787 31 61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Здорова Оксана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01651" y="2344420"/>
          <a:ext cx="6781800" cy="4612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145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048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986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2435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+mn-lt"/>
                        </a:rPr>
                        <a:t>начала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8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02.04.2026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Урок</a:t>
                      </a:r>
                      <a:r>
                        <a:rPr lang="ru-RU" sz="1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пенсионной грамотности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Урок цифровой грамотности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10-00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10-30</a:t>
                      </a:r>
                      <a:endParaRPr lang="ru-RU" sz="10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28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07.04.2026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Литературный час  с участием работников центральной районной библиотеки. Пасхальные традиции.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10-00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26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09.04.2026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Лекция по вопросам охраны здоровья.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Встреча с работником районной больницы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10-00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074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14.04.2026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Участие в мероприятии, посвященном освобождению Нижнегорского района от </a:t>
                      </a:r>
                      <a:r>
                        <a:rPr lang="ru-RU" sz="1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немецко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- фашистских захватчиков</a:t>
                      </a:r>
                      <a:r>
                        <a:rPr lang="ru-RU" sz="1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(совместно с партией «Единая Россия»)</a:t>
                      </a: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Время уточняется</a:t>
                      </a:r>
                      <a:endParaRPr lang="ru-RU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26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16.04.2026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РГО «Знание» Эхо Чернобыля. Подвиг ликвидаторов»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89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21.04.2026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Урок цифровой грамотности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Просмотр документального фильма российского географического общества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</a:rPr>
                        <a:t>10-00</a:t>
                      </a:r>
                    </a:p>
                    <a:p>
                      <a:pPr algn="ctr"/>
                      <a:endParaRPr lang="ru-RU" sz="1000" dirty="0" smtClean="0"/>
                    </a:p>
                    <a:p>
                      <a:pPr algn="ctr"/>
                      <a:r>
                        <a:rPr lang="ru-RU" sz="1000" dirty="0" smtClean="0"/>
                        <a:t>10-30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6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23.04.2026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РГО «Знание» Праздничное мероприятие</a:t>
                      </a:r>
                      <a:r>
                        <a:rPr lang="ru-RU" sz="1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в преддверии 9 Мая»</a:t>
                      </a: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6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24.04.2026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, посвященное Дню памяти Чернобыльской катастрофы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</a:rPr>
                        <a:t>10-00</a:t>
                      </a:r>
                      <a:endParaRPr lang="ru-RU" sz="1000" b="0" dirty="0" smtClean="0">
                        <a:latin typeface="+mn-lt"/>
                      </a:endParaRPr>
                    </a:p>
                  </a:txBody>
                  <a:tcPr/>
                </a:tc>
              </a:tr>
              <a:tr h="2883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28.04.2026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Урок финансовой грамотности.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</a:rPr>
                        <a:t>10-00</a:t>
                      </a:r>
                    </a:p>
                    <a:p>
                      <a:pPr algn="ctr"/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6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30.04.2026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Онлайн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- викторина, приуроченная Дню</a:t>
                      </a:r>
                      <a:r>
                        <a:rPr lang="ru-RU" sz="1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коренных малочисленных народов России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Время</a:t>
                      </a:r>
                      <a:r>
                        <a:rPr lang="ru-RU" sz="1000" baseline="0" dirty="0" smtClean="0"/>
                        <a:t> уточняется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186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Здорова Оксана</cp:lastModifiedBy>
  <cp:revision>46</cp:revision>
  <dcterms:created xsi:type="dcterms:W3CDTF">2025-11-06T11:20:25Z</dcterms:created>
  <dcterms:modified xsi:type="dcterms:W3CDTF">2026-03-24T14:08:03Z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