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Раздольное ул. Гоголя, д.100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+7(36553)77-001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Окунская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7089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01650" y="1532344"/>
          <a:ext cx="6781799" cy="6130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9539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1930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цифровой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грамотности. Просмотр фильма, предоставленного Всероссийской общественной организацией «Русское географическое общество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6823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Сказки народов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мира (прочтение сказки совместно с детьми сотрудников клиентской службы)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</a:t>
                      </a:r>
                      <a:r>
                        <a:rPr lang="en-US" b="0" dirty="0" smtClean="0">
                          <a:latin typeface="+mn-lt"/>
                        </a:rPr>
                        <a:t>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10.04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Поэтический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час «Золотое слово «Акмеизма»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(</a:t>
                      </a:r>
                      <a:r>
                        <a:rPr lang="ru-RU" sz="1800" b="0" baseline="0" dirty="0" err="1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Раздольненская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центральная районная библиотека им. А.И. Домбровского)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Участие в мероприятиях, посвященных освобождению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Раздольненского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района от немецко-фашистских захватчиков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Время</a:t>
                      </a:r>
                      <a:r>
                        <a:rPr lang="ru-RU" b="0" baseline="0" dirty="0" smtClean="0">
                          <a:latin typeface="+mn-lt"/>
                        </a:rPr>
                        <a:t> уточняется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14.04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Урок пенсионной грамотности (индивидуальное консультирование при наличии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обращений)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. 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</a:t>
                      </a:r>
                      <a:r>
                        <a:rPr lang="en-US" b="0" dirty="0" smtClean="0">
                          <a:latin typeface="+mn-lt"/>
                        </a:rPr>
                        <a:t>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328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лекция «Эхо Чернобыля. Подвиг ликвидаторов»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</a:t>
                      </a:r>
                      <a:r>
                        <a:rPr lang="en-US" b="0" dirty="0" smtClean="0">
                          <a:latin typeface="+mn-lt"/>
                        </a:rPr>
                        <a:t>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АПРЕЛЬ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Раздольное ул. Гоголя, д.100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+7(36553)77-001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Окунская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5565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77850" y="1628140"/>
          <a:ext cx="6781799" cy="5795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0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186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020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340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162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 сотрудниками  ГБУЗ РК «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Раздольненская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районная больница»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.04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Праздничное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мероприятие в преддверии 9 Мая в формате ВКС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8340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24.04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финансовой грамотности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8340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26.04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Участие в мероприятиях, посвященных Дню памяти погибших в радиационных авариях и катастрофах совместно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 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Раздольненским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местным отделением Крымского регионального отделения Всероссийской политической партии «Единая Россия»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Время уточняется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30.04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Онлайн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викторина, посвященная Дню коренных малочисленных народов России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Время уточняется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</TotalTime>
  <Words>276</Words>
  <Application>Microsoft Office PowerPoint</Application>
  <PresentationFormat>Произвольный</PresentationFormat>
  <Paragraphs>61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091OkunskayaNA</cp:lastModifiedBy>
  <cp:revision>67</cp:revision>
  <dcterms:created xsi:type="dcterms:W3CDTF">2025-11-06T11:20:25Z</dcterms:created>
  <dcterms:modified xsi:type="dcterms:W3CDTF">2026-03-23T11:57:17Z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