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75.png" ContentType="image/png"/>
  <Override PartName="/ppt/media/image9.png" ContentType="image/png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70.png" ContentType="image/png"/>
  <Override PartName="/ppt/media/image4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59675" cy="106918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3400" cy="165168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480" cy="12600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7840" cy="12276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480" cy="126000"/>
          </a:xfrm>
          <a:prstGeom prst="rect">
            <a:avLst/>
          </a:prstGeom>
          <a:ln>
            <a:noFill/>
          </a:ln>
        </p:spPr>
      </p:pic>
      <p:pic>
        <p:nvPicPr>
          <p:cNvPr id="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480" cy="126000"/>
          </a:xfrm>
          <a:prstGeom prst="rect">
            <a:avLst/>
          </a:prstGeom>
          <a:ln>
            <a:noFill/>
          </a:ln>
        </p:spPr>
      </p:pic>
      <p:pic>
        <p:nvPicPr>
          <p:cNvPr id="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3320" cy="122400"/>
          </a:xfrm>
          <a:prstGeom prst="rect">
            <a:avLst/>
          </a:prstGeom>
          <a:ln>
            <a:noFill/>
          </a:ln>
        </p:spPr>
      </p:pic>
      <p:pic>
        <p:nvPicPr>
          <p:cNvPr id="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6200" cy="124200"/>
          </a:xfrm>
          <a:prstGeom prst="rect">
            <a:avLst/>
          </a:prstGeom>
          <a:ln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822920" y="316800"/>
            <a:ext cx="2309760" cy="1860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2048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28920" y="8441640"/>
            <a:ext cx="5107320" cy="200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2016360" y="6716880"/>
            <a:ext cx="5684040" cy="55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3240" y="8786520"/>
            <a:ext cx="1070280" cy="73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8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2680" cy="950400"/>
          </a:xfrm>
          <a:prstGeom prst="rect">
            <a:avLst/>
          </a:prstGeom>
          <a:ln>
            <a:noFill/>
          </a:ln>
        </p:spPr>
      </p:pic>
      <p:sp>
        <p:nvSpPr>
          <p:cNvPr id="89" name="CustomShape 7"/>
          <p:cNvSpPr/>
          <p:nvPr/>
        </p:nvSpPr>
        <p:spPr>
          <a:xfrm>
            <a:off x="1577160" y="814680"/>
            <a:ext cx="288360" cy="17856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8"/>
          <p:cNvSpPr/>
          <p:nvPr/>
        </p:nvSpPr>
        <p:spPr>
          <a:xfrm>
            <a:off x="1917720" y="814680"/>
            <a:ext cx="284040" cy="14436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4480" cy="143280"/>
          </a:xfrm>
          <a:prstGeom prst="rect">
            <a:avLst/>
          </a:prstGeom>
          <a:ln>
            <a:noFill/>
          </a:ln>
        </p:spPr>
      </p:pic>
      <p:pic>
        <p:nvPicPr>
          <p:cNvPr id="92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3000" cy="146880"/>
          </a:xfrm>
          <a:prstGeom prst="rect">
            <a:avLst/>
          </a:prstGeom>
          <a:ln>
            <a:noFill/>
          </a:ln>
        </p:spPr>
      </p:pic>
      <p:pic>
        <p:nvPicPr>
          <p:cNvPr id="93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5920" cy="143280"/>
          </a:xfrm>
          <a:prstGeom prst="rect">
            <a:avLst/>
          </a:prstGeom>
          <a:ln>
            <a:noFill/>
          </a:ln>
        </p:spPr>
      </p:pic>
      <p:sp>
        <p:nvSpPr>
          <p:cNvPr id="94" name="CustomShape 9"/>
          <p:cNvSpPr/>
          <p:nvPr/>
        </p:nvSpPr>
        <p:spPr>
          <a:xfrm>
            <a:off x="1917720" y="1051200"/>
            <a:ext cx="515880" cy="17676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3120" cy="143280"/>
          </a:xfrm>
          <a:prstGeom prst="rect">
            <a:avLst/>
          </a:prstGeom>
          <a:ln>
            <a:noFill/>
          </a:ln>
        </p:spPr>
      </p:pic>
      <p:pic>
        <p:nvPicPr>
          <p:cNvPr id="96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4120" cy="143280"/>
          </a:xfrm>
          <a:prstGeom prst="rect">
            <a:avLst/>
          </a:prstGeom>
          <a:ln>
            <a:noFill/>
          </a:ln>
        </p:spPr>
      </p:pic>
      <p:pic>
        <p:nvPicPr>
          <p:cNvPr id="97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6440" cy="148680"/>
          </a:xfrm>
          <a:prstGeom prst="rect">
            <a:avLst/>
          </a:prstGeom>
          <a:ln>
            <a:noFill/>
          </a:ln>
        </p:spPr>
      </p:pic>
      <p:pic>
        <p:nvPicPr>
          <p:cNvPr id="98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7680" cy="148680"/>
          </a:xfrm>
          <a:prstGeom prst="rect">
            <a:avLst/>
          </a:prstGeom>
          <a:ln>
            <a:noFill/>
          </a:ln>
        </p:spPr>
      </p:pic>
      <p:pic>
        <p:nvPicPr>
          <p:cNvPr id="99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3520" cy="181080"/>
          </a:xfrm>
          <a:prstGeom prst="rect">
            <a:avLst/>
          </a:prstGeom>
          <a:ln>
            <a:noFill/>
          </a:ln>
        </p:spPr>
      </p:pic>
      <p:pic>
        <p:nvPicPr>
          <p:cNvPr id="100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7680" cy="148680"/>
          </a:xfrm>
          <a:prstGeom prst="rect">
            <a:avLst/>
          </a:prstGeom>
          <a:ln>
            <a:noFill/>
          </a:ln>
        </p:spPr>
      </p:pic>
      <p:sp>
        <p:nvSpPr>
          <p:cNvPr id="101" name="CustomShape 10"/>
          <p:cNvSpPr/>
          <p:nvPr/>
        </p:nvSpPr>
        <p:spPr>
          <a:xfrm>
            <a:off x="2494080" y="1290960"/>
            <a:ext cx="131760" cy="14292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2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3440" cy="174600"/>
          </a:xfrm>
          <a:prstGeom prst="rect">
            <a:avLst/>
          </a:prstGeom>
          <a:ln>
            <a:noFill/>
          </a:ln>
        </p:spPr>
      </p:pic>
      <p:pic>
        <p:nvPicPr>
          <p:cNvPr id="103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1640" cy="143280"/>
          </a:xfrm>
          <a:prstGeom prst="rect">
            <a:avLst/>
          </a:prstGeom>
          <a:ln>
            <a:noFill/>
          </a:ln>
        </p:spPr>
      </p:pic>
      <p:sp>
        <p:nvSpPr>
          <p:cNvPr id="104" name="CustomShape 11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2"/>
          <p:cNvSpPr/>
          <p:nvPr/>
        </p:nvSpPr>
        <p:spPr>
          <a:xfrm>
            <a:off x="6641640" y="8064000"/>
            <a:ext cx="808560" cy="808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4720" cy="50976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ln>
            <a:noFill/>
          </a:ln>
        </p:spPr>
      </p:pic>
      <p:graphicFrame>
        <p:nvGraphicFramePr>
          <p:cNvPr id="108" name="Table 13"/>
          <p:cNvGraphicFramePr/>
          <p:nvPr/>
        </p:nvGraphicFramePr>
        <p:xfrm>
          <a:off x="209880" y="1508040"/>
          <a:ext cx="7199640" cy="504360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6656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87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01.04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Встреча со священослужителем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 </a:t>
                      </a:r>
                      <a:r>
                        <a:rPr b="0" lang="ru-RU" sz="2200" spc="-1" strike="noStrike">
                          <a:latin typeface="Times New Roman"/>
                        </a:rPr>
                        <a:t>«Соборование»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97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03.04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 </a:t>
                      </a:r>
                      <a:r>
                        <a:rPr b="0" lang="ru-RU" sz="2200" spc="-1" strike="noStrike">
                          <a:latin typeface="Times New Roman"/>
                        </a:rPr>
                        <a:t>Урок рукоделия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30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06.04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Мероприятие. Лекция приуроченная к годовщине трагедии на ЧАЭС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30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07.04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Экскурсия в Крымский этнографический музей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320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08.04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Финансовая грамотность «ГЕНБАНК»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3400" cy="165168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480" cy="12600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771480" y="8178120"/>
            <a:ext cx="87840" cy="12276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480" cy="126000"/>
          </a:xfrm>
          <a:prstGeom prst="rect">
            <a:avLst/>
          </a:prstGeom>
          <a:ln>
            <a:noFill/>
          </a:ln>
        </p:spPr>
      </p:pic>
      <p:pic>
        <p:nvPicPr>
          <p:cNvPr id="114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480" cy="126000"/>
          </a:xfrm>
          <a:prstGeom prst="rect">
            <a:avLst/>
          </a:prstGeom>
          <a:ln>
            <a:noFill/>
          </a:ln>
        </p:spPr>
      </p:pic>
      <p:pic>
        <p:nvPicPr>
          <p:cNvPr id="115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3320" cy="122400"/>
          </a:xfrm>
          <a:prstGeom prst="rect">
            <a:avLst/>
          </a:prstGeom>
          <a:ln>
            <a:noFill/>
          </a:ln>
        </p:spPr>
      </p:pic>
      <p:pic>
        <p:nvPicPr>
          <p:cNvPr id="116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6200" cy="124200"/>
          </a:xfrm>
          <a:prstGeom prst="rect">
            <a:avLst/>
          </a:prstGeom>
          <a:ln>
            <a:noFill/>
          </a:ln>
        </p:spPr>
      </p:pic>
      <p:sp>
        <p:nvSpPr>
          <p:cNvPr id="117" name="CustomShape 3"/>
          <p:cNvSpPr/>
          <p:nvPr/>
        </p:nvSpPr>
        <p:spPr>
          <a:xfrm>
            <a:off x="4822920" y="316800"/>
            <a:ext cx="2309760" cy="1860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2048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628920" y="8441640"/>
            <a:ext cx="5107320" cy="200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6123240" y="8786520"/>
            <a:ext cx="1070280" cy="73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2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2680" cy="950400"/>
          </a:xfrm>
          <a:prstGeom prst="rect">
            <a:avLst/>
          </a:prstGeom>
          <a:ln>
            <a:noFill/>
          </a:ln>
        </p:spPr>
      </p:pic>
      <p:sp>
        <p:nvSpPr>
          <p:cNvPr id="121" name="CustomShape 6"/>
          <p:cNvSpPr/>
          <p:nvPr/>
        </p:nvSpPr>
        <p:spPr>
          <a:xfrm>
            <a:off x="1577160" y="814680"/>
            <a:ext cx="288360" cy="17856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1917720" y="814680"/>
            <a:ext cx="284040" cy="14436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4480" cy="143280"/>
          </a:xfrm>
          <a:prstGeom prst="rect">
            <a:avLst/>
          </a:prstGeom>
          <a:ln>
            <a:noFill/>
          </a:ln>
        </p:spPr>
      </p:pic>
      <p:pic>
        <p:nvPicPr>
          <p:cNvPr id="12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3000" cy="146880"/>
          </a:xfrm>
          <a:prstGeom prst="rect">
            <a:avLst/>
          </a:prstGeom>
          <a:ln>
            <a:noFill/>
          </a:ln>
        </p:spPr>
      </p:pic>
      <p:pic>
        <p:nvPicPr>
          <p:cNvPr id="12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5920" cy="143280"/>
          </a:xfrm>
          <a:prstGeom prst="rect">
            <a:avLst/>
          </a:prstGeom>
          <a:ln>
            <a:noFill/>
          </a:ln>
        </p:spPr>
      </p:pic>
      <p:sp>
        <p:nvSpPr>
          <p:cNvPr id="126" name="CustomShape 8"/>
          <p:cNvSpPr/>
          <p:nvPr/>
        </p:nvSpPr>
        <p:spPr>
          <a:xfrm>
            <a:off x="1917720" y="1051200"/>
            <a:ext cx="515880" cy="17676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3120" cy="143280"/>
          </a:xfrm>
          <a:prstGeom prst="rect">
            <a:avLst/>
          </a:prstGeom>
          <a:ln>
            <a:noFill/>
          </a:ln>
        </p:spPr>
      </p:pic>
      <p:pic>
        <p:nvPicPr>
          <p:cNvPr id="128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4120" cy="143280"/>
          </a:xfrm>
          <a:prstGeom prst="rect">
            <a:avLst/>
          </a:prstGeom>
          <a:ln>
            <a:noFill/>
          </a:ln>
        </p:spPr>
      </p:pic>
      <p:pic>
        <p:nvPicPr>
          <p:cNvPr id="12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6440" cy="148680"/>
          </a:xfrm>
          <a:prstGeom prst="rect">
            <a:avLst/>
          </a:prstGeom>
          <a:ln>
            <a:noFill/>
          </a:ln>
        </p:spPr>
      </p:pic>
      <p:pic>
        <p:nvPicPr>
          <p:cNvPr id="13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7680" cy="148680"/>
          </a:xfrm>
          <a:prstGeom prst="rect">
            <a:avLst/>
          </a:prstGeom>
          <a:ln>
            <a:noFill/>
          </a:ln>
        </p:spPr>
      </p:pic>
      <p:pic>
        <p:nvPicPr>
          <p:cNvPr id="131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3520" cy="181080"/>
          </a:xfrm>
          <a:prstGeom prst="rect">
            <a:avLst/>
          </a:prstGeom>
          <a:ln>
            <a:noFill/>
          </a:ln>
        </p:spPr>
      </p:pic>
      <p:pic>
        <p:nvPicPr>
          <p:cNvPr id="132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7680" cy="148680"/>
          </a:xfrm>
          <a:prstGeom prst="rect">
            <a:avLst/>
          </a:prstGeom>
          <a:ln>
            <a:noFill/>
          </a:ln>
        </p:spPr>
      </p:pic>
      <p:sp>
        <p:nvSpPr>
          <p:cNvPr id="133" name="CustomShape 9"/>
          <p:cNvSpPr/>
          <p:nvPr/>
        </p:nvSpPr>
        <p:spPr>
          <a:xfrm>
            <a:off x="2494080" y="1290960"/>
            <a:ext cx="131760" cy="14292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4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3440" cy="174600"/>
          </a:xfrm>
          <a:prstGeom prst="rect">
            <a:avLst/>
          </a:prstGeom>
          <a:ln>
            <a:noFill/>
          </a:ln>
        </p:spPr>
      </p:pic>
      <p:pic>
        <p:nvPicPr>
          <p:cNvPr id="135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1640" cy="143280"/>
          </a:xfrm>
          <a:prstGeom prst="rect">
            <a:avLst/>
          </a:prstGeom>
          <a:ln>
            <a:noFill/>
          </a:ln>
        </p:spPr>
      </p:pic>
      <p:sp>
        <p:nvSpPr>
          <p:cNvPr id="136" name="CustomShape 10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6641640" y="8064000"/>
            <a:ext cx="808560" cy="808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4720" cy="509760"/>
          </a:xfrm>
          <a:prstGeom prst="rect">
            <a:avLst/>
          </a:prstGeom>
          <a:ln>
            <a:noFill/>
          </a:ln>
        </p:spPr>
      </p:pic>
      <p:pic>
        <p:nvPicPr>
          <p:cNvPr id="13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ln>
            <a:noFill/>
          </a:ln>
        </p:spPr>
      </p:pic>
      <p:graphicFrame>
        <p:nvGraphicFramePr>
          <p:cNvPr id="140" name="Table 12"/>
          <p:cNvGraphicFramePr/>
          <p:nvPr/>
        </p:nvGraphicFramePr>
        <p:xfrm>
          <a:off x="209880" y="1508040"/>
          <a:ext cx="7199640" cy="525960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9889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35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Встреча с психологом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920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Праздничное мероприятие «Встреча Пасхи»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021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14.04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День именинника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20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15.04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20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16.04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Онлайн-лекция РО Знание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«Эхо Чернобыля. Подвиг Ликвидаторов»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41" name="CustomShape 13"/>
          <p:cNvSpPr/>
          <p:nvPr/>
        </p:nvSpPr>
        <p:spPr>
          <a:xfrm>
            <a:off x="2088000" y="7006320"/>
            <a:ext cx="5324040" cy="55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3400" cy="165168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480" cy="12600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771480" y="8178120"/>
            <a:ext cx="87840" cy="12276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480" cy="126000"/>
          </a:xfrm>
          <a:prstGeom prst="rect">
            <a:avLst/>
          </a:prstGeom>
          <a:ln>
            <a:noFill/>
          </a:ln>
        </p:spPr>
      </p:pic>
      <p:pic>
        <p:nvPicPr>
          <p:cNvPr id="14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480" cy="126000"/>
          </a:xfrm>
          <a:prstGeom prst="rect">
            <a:avLst/>
          </a:prstGeom>
          <a:ln>
            <a:noFill/>
          </a:ln>
        </p:spPr>
      </p:pic>
      <p:pic>
        <p:nvPicPr>
          <p:cNvPr id="14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3320" cy="122400"/>
          </a:xfrm>
          <a:prstGeom prst="rect">
            <a:avLst/>
          </a:prstGeom>
          <a:ln>
            <a:noFill/>
          </a:ln>
        </p:spPr>
      </p:pic>
      <p:pic>
        <p:nvPicPr>
          <p:cNvPr id="14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6200" cy="124200"/>
          </a:xfrm>
          <a:prstGeom prst="rect">
            <a:avLst/>
          </a:prstGeom>
          <a:ln>
            <a:noFill/>
          </a:ln>
        </p:spPr>
      </p:pic>
      <p:sp>
        <p:nvSpPr>
          <p:cNvPr id="150" name="CustomShape 3"/>
          <p:cNvSpPr/>
          <p:nvPr/>
        </p:nvSpPr>
        <p:spPr>
          <a:xfrm>
            <a:off x="4822920" y="316800"/>
            <a:ext cx="2309760" cy="1860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2048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51" name="CustomShape 4"/>
          <p:cNvSpPr/>
          <p:nvPr/>
        </p:nvSpPr>
        <p:spPr>
          <a:xfrm>
            <a:off x="628920" y="8441640"/>
            <a:ext cx="5107320" cy="200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6123240" y="8786520"/>
            <a:ext cx="1070280" cy="73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53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2680" cy="95040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577160" y="814680"/>
            <a:ext cx="288360" cy="17856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7"/>
          <p:cNvSpPr/>
          <p:nvPr/>
        </p:nvSpPr>
        <p:spPr>
          <a:xfrm>
            <a:off x="1917720" y="814680"/>
            <a:ext cx="284040" cy="14436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4480" cy="143280"/>
          </a:xfrm>
          <a:prstGeom prst="rect">
            <a:avLst/>
          </a:prstGeom>
          <a:ln>
            <a:noFill/>
          </a:ln>
        </p:spPr>
      </p:pic>
      <p:pic>
        <p:nvPicPr>
          <p:cNvPr id="157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3000" cy="146880"/>
          </a:xfrm>
          <a:prstGeom prst="rect">
            <a:avLst/>
          </a:prstGeom>
          <a:ln>
            <a:noFill/>
          </a:ln>
        </p:spPr>
      </p:pic>
      <p:pic>
        <p:nvPicPr>
          <p:cNvPr id="158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5920" cy="143280"/>
          </a:xfrm>
          <a:prstGeom prst="rect">
            <a:avLst/>
          </a:prstGeom>
          <a:ln>
            <a:noFill/>
          </a:ln>
        </p:spPr>
      </p:pic>
      <p:sp>
        <p:nvSpPr>
          <p:cNvPr id="159" name="CustomShape 8"/>
          <p:cNvSpPr/>
          <p:nvPr/>
        </p:nvSpPr>
        <p:spPr>
          <a:xfrm>
            <a:off x="1917720" y="1051200"/>
            <a:ext cx="515880" cy="17676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0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3120" cy="143280"/>
          </a:xfrm>
          <a:prstGeom prst="rect">
            <a:avLst/>
          </a:prstGeom>
          <a:ln>
            <a:noFill/>
          </a:ln>
        </p:spPr>
      </p:pic>
      <p:pic>
        <p:nvPicPr>
          <p:cNvPr id="161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4120" cy="143280"/>
          </a:xfrm>
          <a:prstGeom prst="rect">
            <a:avLst/>
          </a:prstGeom>
          <a:ln>
            <a:noFill/>
          </a:ln>
        </p:spPr>
      </p:pic>
      <p:pic>
        <p:nvPicPr>
          <p:cNvPr id="162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6440" cy="148680"/>
          </a:xfrm>
          <a:prstGeom prst="rect">
            <a:avLst/>
          </a:prstGeom>
          <a:ln>
            <a:noFill/>
          </a:ln>
        </p:spPr>
      </p:pic>
      <p:pic>
        <p:nvPicPr>
          <p:cNvPr id="163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7680" cy="148680"/>
          </a:xfrm>
          <a:prstGeom prst="rect">
            <a:avLst/>
          </a:prstGeom>
          <a:ln>
            <a:noFill/>
          </a:ln>
        </p:spPr>
      </p:pic>
      <p:pic>
        <p:nvPicPr>
          <p:cNvPr id="164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3520" cy="181080"/>
          </a:xfrm>
          <a:prstGeom prst="rect">
            <a:avLst/>
          </a:prstGeom>
          <a:ln>
            <a:noFill/>
          </a:ln>
        </p:spPr>
      </p:pic>
      <p:pic>
        <p:nvPicPr>
          <p:cNvPr id="165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7680" cy="148680"/>
          </a:xfrm>
          <a:prstGeom prst="rect">
            <a:avLst/>
          </a:prstGeom>
          <a:ln>
            <a:noFill/>
          </a:ln>
        </p:spPr>
      </p:pic>
      <p:sp>
        <p:nvSpPr>
          <p:cNvPr id="166" name="CustomShape 9"/>
          <p:cNvSpPr/>
          <p:nvPr/>
        </p:nvSpPr>
        <p:spPr>
          <a:xfrm>
            <a:off x="2494080" y="1290960"/>
            <a:ext cx="131760" cy="14292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3440" cy="174600"/>
          </a:xfrm>
          <a:prstGeom prst="rect">
            <a:avLst/>
          </a:prstGeom>
          <a:ln>
            <a:noFill/>
          </a:ln>
        </p:spPr>
      </p:pic>
      <p:pic>
        <p:nvPicPr>
          <p:cNvPr id="168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1640" cy="143280"/>
          </a:xfrm>
          <a:prstGeom prst="rect">
            <a:avLst/>
          </a:prstGeom>
          <a:ln>
            <a:noFill/>
          </a:ln>
        </p:spPr>
      </p:pic>
      <p:sp>
        <p:nvSpPr>
          <p:cNvPr id="169" name="CustomShape 10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1"/>
          <p:cNvSpPr/>
          <p:nvPr/>
        </p:nvSpPr>
        <p:spPr>
          <a:xfrm>
            <a:off x="6641640" y="8064000"/>
            <a:ext cx="808560" cy="808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4720" cy="509760"/>
          </a:xfrm>
          <a:prstGeom prst="rect">
            <a:avLst/>
          </a:prstGeom>
          <a:ln>
            <a:noFill/>
          </a:ln>
        </p:spPr>
      </p:pic>
      <p:pic>
        <p:nvPicPr>
          <p:cNvPr id="1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ln>
            <a:noFill/>
          </a:ln>
        </p:spPr>
      </p:pic>
      <p:graphicFrame>
        <p:nvGraphicFramePr>
          <p:cNvPr id="173" name="Table 12"/>
          <p:cNvGraphicFramePr/>
          <p:nvPr/>
        </p:nvGraphicFramePr>
        <p:xfrm>
          <a:off x="209880" y="1508040"/>
          <a:ext cx="7199640" cy="478188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6004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175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17.04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Урок рукоделия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563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20.04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Встреча с представителем «КРЫМмедстрах»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Пенсионная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650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21.04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Встреча с нотариусом по теме «Юридические вопросы»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68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22.04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Викторина на тему «СССР»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671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23.04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Онлайн-лекция РО Знание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«Праздничное мероприятие в преддверии 9 Мая»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74" name="CustomShape 13"/>
          <p:cNvSpPr/>
          <p:nvPr/>
        </p:nvSpPr>
        <p:spPr>
          <a:xfrm>
            <a:off x="7848000" y="6912000"/>
            <a:ext cx="174960" cy="340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14"/>
          <p:cNvSpPr/>
          <p:nvPr/>
        </p:nvSpPr>
        <p:spPr>
          <a:xfrm>
            <a:off x="2088000" y="7150320"/>
            <a:ext cx="5324400" cy="55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3400" cy="165168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6480" cy="126000"/>
          </a:xfrm>
          <a:prstGeom prst="rect">
            <a:avLst/>
          </a:prstGeom>
          <a:ln>
            <a:noFill/>
          </a:ln>
        </p:spPr>
      </p:pic>
      <p:sp>
        <p:nvSpPr>
          <p:cNvPr id="179" name="CustomShape 2"/>
          <p:cNvSpPr/>
          <p:nvPr/>
        </p:nvSpPr>
        <p:spPr>
          <a:xfrm>
            <a:off x="771480" y="8178120"/>
            <a:ext cx="87840" cy="12276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5480" cy="126000"/>
          </a:xfrm>
          <a:prstGeom prst="rect">
            <a:avLst/>
          </a:prstGeom>
          <a:ln>
            <a:noFill/>
          </a:ln>
        </p:spPr>
      </p:pic>
      <p:pic>
        <p:nvPicPr>
          <p:cNvPr id="1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2480" cy="126000"/>
          </a:xfrm>
          <a:prstGeom prst="rect">
            <a:avLst/>
          </a:prstGeom>
          <a:ln>
            <a:noFill/>
          </a:ln>
        </p:spPr>
      </p:pic>
      <p:pic>
        <p:nvPicPr>
          <p:cNvPr id="1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3320" cy="122400"/>
          </a:xfrm>
          <a:prstGeom prst="rect">
            <a:avLst/>
          </a:prstGeom>
          <a:ln>
            <a:noFill/>
          </a:ln>
        </p:spPr>
      </p:pic>
      <p:pic>
        <p:nvPicPr>
          <p:cNvPr id="1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6200" cy="124200"/>
          </a:xfrm>
          <a:prstGeom prst="rect">
            <a:avLst/>
          </a:prstGeom>
          <a:ln>
            <a:noFill/>
          </a:ln>
        </p:spPr>
      </p:pic>
      <p:sp>
        <p:nvSpPr>
          <p:cNvPr id="184" name="CustomShape 3"/>
          <p:cNvSpPr/>
          <p:nvPr/>
        </p:nvSpPr>
        <p:spPr>
          <a:xfrm>
            <a:off x="4822920" y="316800"/>
            <a:ext cx="2309760" cy="1860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2048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АПРЕЛЬ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628920" y="8441640"/>
            <a:ext cx="5107320" cy="200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8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6123240" y="8786520"/>
            <a:ext cx="1070280" cy="73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4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87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2680" cy="950400"/>
          </a:xfrm>
          <a:prstGeom prst="rect">
            <a:avLst/>
          </a:prstGeom>
          <a:ln>
            <a:noFill/>
          </a:ln>
        </p:spPr>
      </p:pic>
      <p:sp>
        <p:nvSpPr>
          <p:cNvPr id="188" name="CustomShape 6"/>
          <p:cNvSpPr/>
          <p:nvPr/>
        </p:nvSpPr>
        <p:spPr>
          <a:xfrm>
            <a:off x="1577160" y="814680"/>
            <a:ext cx="288360" cy="17856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7"/>
          <p:cNvSpPr/>
          <p:nvPr/>
        </p:nvSpPr>
        <p:spPr>
          <a:xfrm>
            <a:off x="1917720" y="814680"/>
            <a:ext cx="284040" cy="14436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0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4480" cy="143280"/>
          </a:xfrm>
          <a:prstGeom prst="rect">
            <a:avLst/>
          </a:prstGeom>
          <a:ln>
            <a:noFill/>
          </a:ln>
        </p:spPr>
      </p:pic>
      <p:pic>
        <p:nvPicPr>
          <p:cNvPr id="191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3000" cy="146880"/>
          </a:xfrm>
          <a:prstGeom prst="rect">
            <a:avLst/>
          </a:prstGeom>
          <a:ln>
            <a:noFill/>
          </a:ln>
        </p:spPr>
      </p:pic>
      <p:pic>
        <p:nvPicPr>
          <p:cNvPr id="192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5920" cy="143280"/>
          </a:xfrm>
          <a:prstGeom prst="rect">
            <a:avLst/>
          </a:prstGeom>
          <a:ln>
            <a:noFill/>
          </a:ln>
        </p:spPr>
      </p:pic>
      <p:sp>
        <p:nvSpPr>
          <p:cNvPr id="193" name="CustomShape 8"/>
          <p:cNvSpPr/>
          <p:nvPr/>
        </p:nvSpPr>
        <p:spPr>
          <a:xfrm>
            <a:off x="1917720" y="1051200"/>
            <a:ext cx="515880" cy="17676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3120" cy="143280"/>
          </a:xfrm>
          <a:prstGeom prst="rect">
            <a:avLst/>
          </a:prstGeom>
          <a:ln>
            <a:noFill/>
          </a:ln>
        </p:spPr>
      </p:pic>
      <p:pic>
        <p:nvPicPr>
          <p:cNvPr id="195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4120" cy="143280"/>
          </a:xfrm>
          <a:prstGeom prst="rect">
            <a:avLst/>
          </a:prstGeom>
          <a:ln>
            <a:noFill/>
          </a:ln>
        </p:spPr>
      </p:pic>
      <p:pic>
        <p:nvPicPr>
          <p:cNvPr id="196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6440" cy="148680"/>
          </a:xfrm>
          <a:prstGeom prst="rect">
            <a:avLst/>
          </a:prstGeom>
          <a:ln>
            <a:noFill/>
          </a:ln>
        </p:spPr>
      </p:pic>
      <p:pic>
        <p:nvPicPr>
          <p:cNvPr id="197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7680" cy="148680"/>
          </a:xfrm>
          <a:prstGeom prst="rect">
            <a:avLst/>
          </a:prstGeom>
          <a:ln>
            <a:noFill/>
          </a:ln>
        </p:spPr>
      </p:pic>
      <p:pic>
        <p:nvPicPr>
          <p:cNvPr id="198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3520" cy="181080"/>
          </a:xfrm>
          <a:prstGeom prst="rect">
            <a:avLst/>
          </a:prstGeom>
          <a:ln>
            <a:noFill/>
          </a:ln>
        </p:spPr>
      </p:pic>
      <p:pic>
        <p:nvPicPr>
          <p:cNvPr id="199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7680" cy="148680"/>
          </a:xfrm>
          <a:prstGeom prst="rect">
            <a:avLst/>
          </a:prstGeom>
          <a:ln>
            <a:noFill/>
          </a:ln>
        </p:spPr>
      </p:pic>
      <p:sp>
        <p:nvSpPr>
          <p:cNvPr id="200" name="CustomShape 9"/>
          <p:cNvSpPr/>
          <p:nvPr/>
        </p:nvSpPr>
        <p:spPr>
          <a:xfrm>
            <a:off x="2494080" y="1290960"/>
            <a:ext cx="131760" cy="14292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3440" cy="174600"/>
          </a:xfrm>
          <a:prstGeom prst="rect">
            <a:avLst/>
          </a:prstGeom>
          <a:ln>
            <a:noFill/>
          </a:ln>
        </p:spPr>
      </p:pic>
      <p:pic>
        <p:nvPicPr>
          <p:cNvPr id="202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1640" cy="143280"/>
          </a:xfrm>
          <a:prstGeom prst="rect">
            <a:avLst/>
          </a:prstGeom>
          <a:ln>
            <a:noFill/>
          </a:ln>
        </p:spPr>
      </p:pic>
      <p:sp>
        <p:nvSpPr>
          <p:cNvPr id="203" name="CustomShape 10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11"/>
          <p:cNvSpPr/>
          <p:nvPr/>
        </p:nvSpPr>
        <p:spPr>
          <a:xfrm>
            <a:off x="6641640" y="8064000"/>
            <a:ext cx="808560" cy="808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4720" cy="509760"/>
          </a:xfrm>
          <a:prstGeom prst="rect">
            <a:avLst/>
          </a:prstGeom>
          <a:ln>
            <a:noFill/>
          </a:ln>
        </p:spPr>
      </p:pic>
      <p:pic>
        <p:nvPicPr>
          <p:cNvPr id="20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ln>
            <a:noFill/>
          </a:ln>
        </p:spPr>
      </p:pic>
      <p:graphicFrame>
        <p:nvGraphicFramePr>
          <p:cNvPr id="207" name="Table 12"/>
          <p:cNvGraphicFramePr/>
          <p:nvPr/>
        </p:nvGraphicFramePr>
        <p:xfrm>
          <a:off x="209880" y="1508040"/>
          <a:ext cx="7199640" cy="5101200"/>
        </p:xfrm>
        <a:graphic>
          <a:graphicData uri="http://schemas.openxmlformats.org/drawingml/2006/table">
            <a:tbl>
              <a:tblPr/>
              <a:tblGrid>
                <a:gridCol w="893160"/>
                <a:gridCol w="5085720"/>
                <a:gridCol w="1221120"/>
              </a:tblGrid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14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24.04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Лекция на тему  «Медицинское страхование»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195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27.04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Урок рукоделия. Мастер-класс «Цветы из фоамирана»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116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28.04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22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29.04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Мероприятие. Лекция приуроченная к годовщине трагедии«ЧАЭС»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Финансовая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22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30.04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2200" spc="-1" strike="noStrike">
                          <a:latin typeface="Times New Roman"/>
                        </a:rPr>
                        <a:t>Онлайн-викторина ко Дню коренных многонациональных народов России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208" name="CustomShape 13"/>
          <p:cNvSpPr/>
          <p:nvPr/>
        </p:nvSpPr>
        <p:spPr>
          <a:xfrm>
            <a:off x="7848000" y="6912000"/>
            <a:ext cx="174960" cy="340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4"/>
          <p:cNvSpPr/>
          <p:nvPr/>
        </p:nvSpPr>
        <p:spPr>
          <a:xfrm>
            <a:off x="2017800" y="7506000"/>
            <a:ext cx="5756040" cy="93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работы: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Application>LibreOffice/5.4.5.1$Windows_X86_64 LibreOffice_project/79c9829dd5d8054ec39a82dc51cd9eff340dbee8</Application>
  <Words>416</Words>
  <Paragraphs>139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2026-03-26T11:09:10Z</cp:lastPrinted>
  <dcterms:modified xsi:type="dcterms:W3CDTF">2026-03-26T14:35:14Z</dcterms:modified>
  <cp:revision>44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4</vt:i4>
  </property>
</Properties>
</file>