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8" autoAdjust="0"/>
    <p:restoredTop sz="86364" autoAdjust="0"/>
  </p:normalViewPr>
  <p:slideViewPr>
    <p:cSldViewPr>
      <p:cViewPr>
        <p:scale>
          <a:sx n="71" d="100"/>
          <a:sy n="71" d="100"/>
        </p:scale>
        <p:origin x="-2592" y="-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 </a:t>
            </a:r>
            <a:r>
              <a:rPr lang="ru-RU" spc="-5" dirty="0" smtClean="0"/>
              <a:t>апрель</a:t>
            </a:r>
            <a:r>
              <a:rPr lang="ru-RU" spc="-5" dirty="0" smtClean="0"/>
              <a:t>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п.Советский ул. 50 лет СССР,4а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36551 77-001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Крылова Татьяна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489839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87727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777852" y="1489048"/>
          <a:ext cx="6429421" cy="59975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453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9412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1076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3643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0183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01.04.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Конкурс «А ну-ка бабушки», посвященный празднованию Дня смеха, посещение Центра социального обслуживания граждан пожилого возраста.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2579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06.04.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Уроки рукоделия, работа с синельной проволокой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298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08.04.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Встреча с врачом, беседа на тему: « профилактика психологических заболеваний»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60183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14.04.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Посещение концерта «Подвигом славны твои земляки», посвященный освобождению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Советского района от немецко-фашистских захватчиков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298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16.04.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+mn-lt"/>
                        </a:rPr>
                        <a:t>«Эхо Чернобыля, Подвиг ликвидаторов», трансляция проекта «Знание»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</a:tr>
              <a:tr h="4298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21.04.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Уроки пенсионной грамотности ( индивидуальное консультирование)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5793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21.04.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</a:rPr>
                        <a:t>Уроки компьютерной грамотности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  <a:tr h="42988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23.04.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</a:rPr>
                        <a:t>РГО</a:t>
                      </a:r>
                      <a:r>
                        <a:rPr lang="ru-RU" sz="1200" baseline="0" dirty="0" smtClean="0">
                          <a:latin typeface="+mn-lt"/>
                        </a:rPr>
                        <a:t> «Знание», праздничное мероприятие в преддверии 9 мая в форме ВКС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56163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24.04.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Возложение цветов к памятному знаку «Жертвам</a:t>
                      </a:r>
                      <a:r>
                        <a:rPr lang="ru-RU" sz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аварии на ЧАЭС», посещение выставки «Чернобыль- эхо ядерного взрыва»</a:t>
                      </a:r>
                      <a:endParaRPr lang="ru-RU" sz="12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60183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28.04.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  <a:cs typeface="Times New Roman" pitchFamily="18" charset="0"/>
                        </a:rPr>
                        <a:t>Союз театральных деятелей России «Крымский </a:t>
                      </a:r>
                      <a:r>
                        <a:rPr lang="ru-RU" sz="1200" dirty="0" err="1" smtClean="0">
                          <a:latin typeface="+mn-lt"/>
                          <a:cs typeface="Times New Roman" pitchFamily="18" charset="0"/>
                        </a:rPr>
                        <a:t>театраль</a:t>
                      </a:r>
                      <a:r>
                        <a:rPr lang="ru-RU" sz="1200" dirty="0" smtClean="0">
                          <a:latin typeface="+mn-lt"/>
                          <a:cs typeface="Times New Roman" pitchFamily="18" charset="0"/>
                        </a:rPr>
                        <a:t>».</a:t>
                      </a:r>
                      <a:r>
                        <a:rPr lang="ru-RU" sz="1200" baseline="0" dirty="0" smtClean="0">
                          <a:latin typeface="+mn-lt"/>
                          <a:cs typeface="Times New Roman" pitchFamily="18" charset="0"/>
                        </a:rPr>
                        <a:t> Из истории Крымских театров – просветительский час в Советской библиотеке</a:t>
                      </a:r>
                      <a:endParaRPr lang="ru-RU" sz="12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10:300</a:t>
                      </a:r>
                      <a:endParaRPr lang="ru-RU" sz="1200" dirty="0"/>
                    </a:p>
                  </a:txBody>
                  <a:tcPr/>
                </a:tc>
              </a:tr>
              <a:tr h="60183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30.04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n-lt"/>
                        </a:rPr>
                        <a:t>Викторина к Дню коренных малочисленных народов </a:t>
                      </a:r>
                    </a:p>
                    <a:p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Время уточняется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219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 НА  апрель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091KrylovaTA</cp:lastModifiedBy>
  <cp:revision>42</cp:revision>
  <dcterms:created xsi:type="dcterms:W3CDTF">2025-11-06T11:20:25Z</dcterms:created>
  <dcterms:modified xsi:type="dcterms:W3CDTF">2026-03-23T12:09:17Z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