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30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850046"/>
              </p:ext>
            </p:extLst>
          </p:nvPr>
        </p:nvGraphicFramePr>
        <p:xfrm>
          <a:off x="137167" y="1794238"/>
          <a:ext cx="7340760" cy="573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8958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Гимнастика для мозга</a:t>
                      </a:r>
                      <a:endParaRPr lang="ru-RU" sz="17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0183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Тематическая лекция «Последний вылет» к 115-летию со дня рождения освободителя Судака майора А.О.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Хвостова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(на территории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Судакского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городского музея)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11:00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3392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0</a:t>
                      </a:r>
                      <a:r>
                        <a:rPr lang="ru-RU" sz="1700" b="1" dirty="0" smtClean="0"/>
                        <a:t>7.04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информации «Здоровье – всей жизни основа» (на территории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Судакской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городской библиотеки им. Рыкова)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71281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09.04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 памяти «Первый полет» к 65-летию со дня осуществления первого полета человека в космос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018301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14.04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Памятная акция «Память сквозь поколения», приуроченная ко Дню освобождения Судака от немецко-фашистских захватчиков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время</a:t>
                      </a:r>
                      <a:r>
                        <a:rPr lang="ru-RU" sz="1700" baseline="0" dirty="0" smtClean="0"/>
                        <a:t> уточняется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1281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16.04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проекта Знание 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473641"/>
              </p:ext>
            </p:extLst>
          </p:nvPr>
        </p:nvGraphicFramePr>
        <p:xfrm>
          <a:off x="111243" y="1917700"/>
          <a:ext cx="7340760" cy="4611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843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021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21.04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общества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593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23.04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мероприятие в преддверии 9 мая в формате ВКС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10:00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8852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24.04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Выставка «Эхо Чернобыля»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55203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28.04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пенсионной грамотности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вопросам пенсионного обеспечения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936005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30.04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Онлайн-викторина ко Дню коренных малочисленных народов России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время</a:t>
                      </a:r>
                      <a:r>
                        <a:rPr lang="ru-RU" sz="1700" baseline="0" dirty="0" smtClean="0"/>
                        <a:t> уточняется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70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275</Words>
  <Application>Microsoft Office PowerPoint</Application>
  <PresentationFormat>Произвольный</PresentationFormat>
  <Paragraphs>68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24</cp:revision>
  <dcterms:created xsi:type="dcterms:W3CDTF">2025-11-06T11:20:25Z</dcterms:created>
  <dcterms:modified xsi:type="dcterms:W3CDTF">2026-03-24T09:56:59Z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