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1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>ИЯ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Ялта ул. Киевская,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+7(3654)222271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Ващишен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Федоровна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338583"/>
          <a:ext cx="6781799" cy="832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3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класс: «Кройки и шитья»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83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</a:rPr>
                        <a:t>Уроки финансовой грамотности с представителями Банка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824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Художники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Х-ХХ века. Леон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Бакст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посвященное празднику «Светлое Христово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Воскресение»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:</a:t>
                      </a:r>
                      <a:r>
                        <a:rPr lang="en-US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меропрятие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проекта Знание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«Эхо Чернобыля, Подвиг ликвидаторов»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Памятная дата  «День освобождения Ялты и Алупки от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немецко-фашистких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захватчиков»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пенсионной грамотности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23.04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 «Знание» - Праздничное мероприятие в преддверии 9 мая в формате ВКС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11:30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по культурно-историческим </a:t>
                      </a:r>
                      <a:r>
                        <a:rPr lang="ru-RU" smtClean="0"/>
                        <a:t>достопримечательностям</a:t>
                      </a:r>
                      <a:r>
                        <a:rPr lang="ru-RU" baseline="0" smtClean="0"/>
                        <a:t> Крыма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Викторина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 Дню коренных малочисленных народов России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уточняется</a:t>
                      </a:r>
                      <a:endParaRPr lang="ru-RU" dirty="0"/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3136</TotalTime>
  <Words>171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305</cp:lastModifiedBy>
  <cp:revision>99</cp:revision>
  <dcterms:created xsi:type="dcterms:W3CDTF">2025-11-06T11:20:25Z</dcterms:created>
  <dcterms:modified xsi:type="dcterms:W3CDTF">2026-03-25T11:27:56Z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