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_rels/slide1.xml.rels" ContentType="application/vnd.openxmlformats-package.relationships+xml"/>
  <Override PartName="/ppt/presProps.xml" ContentType="application/vnd.openxmlformats-officedocument.presentationml.presPro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6.png" ContentType="image/png"/>
  <Override PartName="/ppt/media/image7.png" ContentType="image/png"/>
  <Override PartName="/ppt/media/image8.png" ContentType="image/png"/>
  <Override PartName="/ppt/media/image9.png" ContentType="image/png"/>
  <Override PartName="/ppt/media/image10.png" ContentType="image/png"/>
  <Override PartName="/ppt/media/image11.png" ContentType="image/png"/>
  <Override PartName="/ppt/media/image12.png" ContentType="image/png"/>
  <Override PartName="/ppt/media/image13.png" ContentType="image/png"/>
  <Override PartName="/ppt/media/image14.png" ContentType="image/png"/>
  <Override PartName="/ppt/media/image15.png" ContentType="image/png"/>
  <Override PartName="/ppt/media/image16.png" ContentType="image/png"/>
  <Override PartName="/ppt/media/image17.png" ContentType="image/png"/>
  <Override PartName="/ppt/media/image18.png" ContentType="image/png"/>
  <Override PartName="/ppt/media/image19.png" ContentType="image/png"/>
  <Override PartName="/ppt/media/image20.png" ContentType="image/pn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</p:sldIdLst>
  <p:sldSz cx="7556500" cy="1069340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797520" cy="178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ftr" idx="1"/>
          </p:nvPr>
        </p:nvSpPr>
        <p:spPr>
          <a:xfrm>
            <a:off x="2571840" y="9944280"/>
            <a:ext cx="2413080" cy="528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sldNum" idx="2"/>
          </p:nvPr>
        </p:nvSpPr>
        <p:spPr>
          <a:xfrm>
            <a:off x="5445000" y="9944280"/>
            <a:ext cx="1733760" cy="528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8b8b8b"/>
                </a:solidFill>
                <a:effectLst/>
                <a:uFillTx/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9B6BD8E3-AFA8-4E0D-AD0C-BDD6E869D576}" type="slidenum">
              <a:rPr b="0" lang="ru-RU" sz="1400" strike="noStrike" u="none">
                <a:solidFill>
                  <a:srgbClr val="8b8b8b"/>
                </a:solidFill>
                <a:effectLst/>
                <a:uFillTx/>
                <a:latin typeface="Arial"/>
              </a:rPr>
              <a:t>1</a:t>
            </a:fld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dt" idx="3"/>
          </p:nvPr>
        </p:nvSpPr>
        <p:spPr>
          <a:xfrm>
            <a:off x="378000" y="9944280"/>
            <a:ext cx="1733760" cy="528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797520" cy="178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ftr" idx="28"/>
          </p:nvPr>
        </p:nvSpPr>
        <p:spPr>
          <a:xfrm>
            <a:off x="2571840" y="9944280"/>
            <a:ext cx="2413080" cy="528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sldNum" idx="29"/>
          </p:nvPr>
        </p:nvSpPr>
        <p:spPr>
          <a:xfrm>
            <a:off x="5445000" y="9944280"/>
            <a:ext cx="1733760" cy="528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8b8b8b"/>
                </a:solidFill>
                <a:effectLst/>
                <a:uFillTx/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37BBACCE-F337-42A9-AE34-00833CA74909}" type="slidenum">
              <a:rPr b="0" lang="ru-RU" sz="1400" strike="noStrike" u="none">
                <a:solidFill>
                  <a:srgbClr val="8b8b8b"/>
                </a:solidFill>
                <a:effectLst/>
                <a:uFillTx/>
                <a:latin typeface="Arial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 type="dt" idx="30"/>
          </p:nvPr>
        </p:nvSpPr>
        <p:spPr>
          <a:xfrm>
            <a:off x="378000" y="9944280"/>
            <a:ext cx="1733760" cy="528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797520" cy="178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6797520" cy="6198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ftr" idx="31"/>
          </p:nvPr>
        </p:nvSpPr>
        <p:spPr>
          <a:xfrm>
            <a:off x="2571840" y="9944280"/>
            <a:ext cx="2413080" cy="528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 type="sldNum" idx="32"/>
          </p:nvPr>
        </p:nvSpPr>
        <p:spPr>
          <a:xfrm>
            <a:off x="5445000" y="9944280"/>
            <a:ext cx="1733760" cy="528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8b8b8b"/>
                </a:solidFill>
                <a:effectLst/>
                <a:uFillTx/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661B244A-29D9-4BAF-8D3F-71703EA87F61}" type="slidenum">
              <a:rPr b="0" lang="ru-RU" sz="1400" strike="noStrike" u="none">
                <a:solidFill>
                  <a:srgbClr val="8b8b8b"/>
                </a:solidFill>
                <a:effectLst/>
                <a:uFillTx/>
                <a:latin typeface="Arial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3" name="PlaceHolder 5"/>
          <p:cNvSpPr>
            <a:spLocks noGrp="1"/>
          </p:cNvSpPr>
          <p:nvPr>
            <p:ph type="dt" idx="33"/>
          </p:nvPr>
        </p:nvSpPr>
        <p:spPr>
          <a:xfrm>
            <a:off x="378000" y="9944280"/>
            <a:ext cx="1733760" cy="528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797520" cy="178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3315600" cy="6198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5000"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3862440" y="2502000"/>
            <a:ext cx="3315600" cy="6198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5000"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 type="ftr" idx="34"/>
          </p:nvPr>
        </p:nvSpPr>
        <p:spPr>
          <a:xfrm>
            <a:off x="2571840" y="9944280"/>
            <a:ext cx="2413080" cy="528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8" name="PlaceHolder 5"/>
          <p:cNvSpPr>
            <a:spLocks noGrp="1"/>
          </p:cNvSpPr>
          <p:nvPr>
            <p:ph type="sldNum" idx="35"/>
          </p:nvPr>
        </p:nvSpPr>
        <p:spPr>
          <a:xfrm>
            <a:off x="5445000" y="9944280"/>
            <a:ext cx="1733760" cy="528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8b8b8b"/>
                </a:solidFill>
                <a:effectLst/>
                <a:uFillTx/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5C2EF6D7-BBF2-43B5-B026-E681CC37147E}" type="slidenum">
              <a:rPr b="0" lang="ru-RU" sz="1400" strike="noStrike" u="none">
                <a:solidFill>
                  <a:srgbClr val="8b8b8b"/>
                </a:solidFill>
                <a:effectLst/>
                <a:uFillTx/>
                <a:latin typeface="Arial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9" name="PlaceHolder 6"/>
          <p:cNvSpPr>
            <a:spLocks noGrp="1"/>
          </p:cNvSpPr>
          <p:nvPr>
            <p:ph type="dt" idx="36"/>
          </p:nvPr>
        </p:nvSpPr>
        <p:spPr>
          <a:xfrm>
            <a:off x="378000" y="9944280"/>
            <a:ext cx="1733760" cy="528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entered Tex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ftr" idx="4"/>
          </p:nvPr>
        </p:nvSpPr>
        <p:spPr>
          <a:xfrm>
            <a:off x="2571840" y="9944280"/>
            <a:ext cx="2413080" cy="528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sldNum" idx="5"/>
          </p:nvPr>
        </p:nvSpPr>
        <p:spPr>
          <a:xfrm>
            <a:off x="5445000" y="9944280"/>
            <a:ext cx="1733760" cy="528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8b8b8b"/>
                </a:solidFill>
                <a:effectLst/>
                <a:uFillTx/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40826293-A61C-40FA-ACD1-DFAEFC0B8A94}" type="slidenum">
              <a:rPr b="0" lang="ru-RU" sz="1400" strike="noStrike" u="none">
                <a:solidFill>
                  <a:srgbClr val="8b8b8b"/>
                </a:solidFill>
                <a:effectLst/>
                <a:uFillTx/>
                <a:latin typeface="Arial"/>
              </a:rPr>
              <a:t>1</a:t>
            </a:fld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" name="PlaceHolder 3"/>
          <p:cNvSpPr>
            <a:spLocks noGrp="1"/>
          </p:cNvSpPr>
          <p:nvPr>
            <p:ph type="dt" idx="6"/>
          </p:nvPr>
        </p:nvSpPr>
        <p:spPr>
          <a:xfrm>
            <a:off x="378000" y="9944280"/>
            <a:ext cx="1733760" cy="528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Title, 2 Content and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797520" cy="178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3315600" cy="2955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body"/>
          </p:nvPr>
        </p:nvSpPr>
        <p:spPr>
          <a:xfrm>
            <a:off x="3862440" y="2502000"/>
            <a:ext cx="3315600" cy="6198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5000"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" name="PlaceHolder 4"/>
          <p:cNvSpPr>
            <a:spLocks noGrp="1"/>
          </p:cNvSpPr>
          <p:nvPr>
            <p:ph type="body"/>
          </p:nvPr>
        </p:nvSpPr>
        <p:spPr>
          <a:xfrm>
            <a:off x="377640" y="5741640"/>
            <a:ext cx="3315600" cy="2955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" name="PlaceHolder 5"/>
          <p:cNvSpPr>
            <a:spLocks noGrp="1"/>
          </p:cNvSpPr>
          <p:nvPr>
            <p:ph type="ftr" idx="7"/>
          </p:nvPr>
        </p:nvSpPr>
        <p:spPr>
          <a:xfrm>
            <a:off x="2571840" y="9944280"/>
            <a:ext cx="2413080" cy="528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" name="PlaceHolder 6"/>
          <p:cNvSpPr>
            <a:spLocks noGrp="1"/>
          </p:cNvSpPr>
          <p:nvPr>
            <p:ph type="sldNum" idx="8"/>
          </p:nvPr>
        </p:nvSpPr>
        <p:spPr>
          <a:xfrm>
            <a:off x="5445000" y="9944280"/>
            <a:ext cx="1733760" cy="528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8b8b8b"/>
                </a:solidFill>
                <a:effectLst/>
                <a:uFillTx/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8BAF2C21-78BC-4235-A882-D2A51167711A}" type="slidenum">
              <a:rPr b="0" lang="ru-RU" sz="1400" strike="noStrike" u="none">
                <a:solidFill>
                  <a:srgbClr val="8b8b8b"/>
                </a:solidFill>
                <a:effectLst/>
                <a:uFillTx/>
                <a:latin typeface="Arial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" name="PlaceHolder 7"/>
          <p:cNvSpPr>
            <a:spLocks noGrp="1"/>
          </p:cNvSpPr>
          <p:nvPr>
            <p:ph type="dt" idx="9"/>
          </p:nvPr>
        </p:nvSpPr>
        <p:spPr>
          <a:xfrm>
            <a:off x="378000" y="9944280"/>
            <a:ext cx="1733760" cy="528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Title Content and 2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797520" cy="178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3315600" cy="6198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5000"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3862440" y="2502000"/>
            <a:ext cx="3315600" cy="2955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3862440" y="5741640"/>
            <a:ext cx="3315600" cy="2955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" name="PlaceHolder 5"/>
          <p:cNvSpPr>
            <a:spLocks noGrp="1"/>
          </p:cNvSpPr>
          <p:nvPr>
            <p:ph type="ftr" idx="10"/>
          </p:nvPr>
        </p:nvSpPr>
        <p:spPr>
          <a:xfrm>
            <a:off x="2571840" y="9944280"/>
            <a:ext cx="2413080" cy="528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9" name="PlaceHolder 6"/>
          <p:cNvSpPr>
            <a:spLocks noGrp="1"/>
          </p:cNvSpPr>
          <p:nvPr>
            <p:ph type="sldNum" idx="11"/>
          </p:nvPr>
        </p:nvSpPr>
        <p:spPr>
          <a:xfrm>
            <a:off x="5445000" y="9944280"/>
            <a:ext cx="1733760" cy="528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8b8b8b"/>
                </a:solidFill>
                <a:effectLst/>
                <a:uFillTx/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5ED80D2E-7319-4C2C-9574-A529ED23391B}" type="slidenum">
              <a:rPr b="0" lang="ru-RU" sz="1400" strike="noStrike" u="none">
                <a:solidFill>
                  <a:srgbClr val="8b8b8b"/>
                </a:solidFill>
                <a:effectLst/>
                <a:uFillTx/>
                <a:latin typeface="Arial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" name="PlaceHolder 7"/>
          <p:cNvSpPr>
            <a:spLocks noGrp="1"/>
          </p:cNvSpPr>
          <p:nvPr>
            <p:ph type="dt" idx="12"/>
          </p:nvPr>
        </p:nvSpPr>
        <p:spPr>
          <a:xfrm>
            <a:off x="378000" y="9944280"/>
            <a:ext cx="1733760" cy="528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797520" cy="178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3315600" cy="2955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" name="PlaceHolder 3"/>
          <p:cNvSpPr>
            <a:spLocks noGrp="1"/>
          </p:cNvSpPr>
          <p:nvPr>
            <p:ph type="body"/>
          </p:nvPr>
        </p:nvSpPr>
        <p:spPr>
          <a:xfrm>
            <a:off x="3862440" y="2502000"/>
            <a:ext cx="3315600" cy="2955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" name="PlaceHolder 4"/>
          <p:cNvSpPr>
            <a:spLocks noGrp="1"/>
          </p:cNvSpPr>
          <p:nvPr>
            <p:ph type="body"/>
          </p:nvPr>
        </p:nvSpPr>
        <p:spPr>
          <a:xfrm>
            <a:off x="377640" y="5741640"/>
            <a:ext cx="6797520" cy="2955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" name="PlaceHolder 5"/>
          <p:cNvSpPr>
            <a:spLocks noGrp="1"/>
          </p:cNvSpPr>
          <p:nvPr>
            <p:ph type="ftr" idx="13"/>
          </p:nvPr>
        </p:nvSpPr>
        <p:spPr>
          <a:xfrm>
            <a:off x="2571840" y="9944280"/>
            <a:ext cx="2413080" cy="528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6" name="PlaceHolder 6"/>
          <p:cNvSpPr>
            <a:spLocks noGrp="1"/>
          </p:cNvSpPr>
          <p:nvPr>
            <p:ph type="sldNum" idx="14"/>
          </p:nvPr>
        </p:nvSpPr>
        <p:spPr>
          <a:xfrm>
            <a:off x="5445000" y="9944280"/>
            <a:ext cx="1733760" cy="528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8b8b8b"/>
                </a:solidFill>
                <a:effectLst/>
                <a:uFillTx/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29A0A419-2D0D-44DB-B7AC-AA14FCFD8BDD}" type="slidenum">
              <a:rPr b="0" lang="ru-RU" sz="1400" strike="noStrike" u="none">
                <a:solidFill>
                  <a:srgbClr val="8b8b8b"/>
                </a:solidFill>
                <a:effectLst/>
                <a:uFillTx/>
                <a:latin typeface="Arial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7" name="PlaceHolder 7"/>
          <p:cNvSpPr>
            <a:spLocks noGrp="1"/>
          </p:cNvSpPr>
          <p:nvPr>
            <p:ph type="dt" idx="15"/>
          </p:nvPr>
        </p:nvSpPr>
        <p:spPr>
          <a:xfrm>
            <a:off x="378000" y="9944280"/>
            <a:ext cx="1733760" cy="528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797520" cy="178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6797520" cy="2955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 type="body"/>
          </p:nvPr>
        </p:nvSpPr>
        <p:spPr>
          <a:xfrm>
            <a:off x="377640" y="5741640"/>
            <a:ext cx="6797520" cy="2955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" name="PlaceHolder 4"/>
          <p:cNvSpPr>
            <a:spLocks noGrp="1"/>
          </p:cNvSpPr>
          <p:nvPr>
            <p:ph type="ftr" idx="16"/>
          </p:nvPr>
        </p:nvSpPr>
        <p:spPr>
          <a:xfrm>
            <a:off x="2571840" y="9944280"/>
            <a:ext cx="2413080" cy="528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2" name="PlaceHolder 5"/>
          <p:cNvSpPr>
            <a:spLocks noGrp="1"/>
          </p:cNvSpPr>
          <p:nvPr>
            <p:ph type="sldNum" idx="17"/>
          </p:nvPr>
        </p:nvSpPr>
        <p:spPr>
          <a:xfrm>
            <a:off x="5445000" y="9944280"/>
            <a:ext cx="1733760" cy="528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8b8b8b"/>
                </a:solidFill>
                <a:effectLst/>
                <a:uFillTx/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2E5578C8-5423-4AF9-80A6-C962562C3263}" type="slidenum">
              <a:rPr b="0" lang="ru-RU" sz="1400" strike="noStrike" u="none">
                <a:solidFill>
                  <a:srgbClr val="8b8b8b"/>
                </a:solidFill>
                <a:effectLst/>
                <a:uFillTx/>
                <a:latin typeface="Arial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3" name="PlaceHolder 6"/>
          <p:cNvSpPr>
            <a:spLocks noGrp="1"/>
          </p:cNvSpPr>
          <p:nvPr>
            <p:ph type="dt" idx="18"/>
          </p:nvPr>
        </p:nvSpPr>
        <p:spPr>
          <a:xfrm>
            <a:off x="378000" y="9944280"/>
            <a:ext cx="1733760" cy="528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797520" cy="178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3315600" cy="2955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3862440" y="2502000"/>
            <a:ext cx="3315600" cy="2955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377640" y="5741640"/>
            <a:ext cx="3315600" cy="2955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3862440" y="5741640"/>
            <a:ext cx="3315600" cy="2955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ftr" idx="19"/>
          </p:nvPr>
        </p:nvSpPr>
        <p:spPr>
          <a:xfrm>
            <a:off x="2571840" y="9944280"/>
            <a:ext cx="2413080" cy="528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sldNum" idx="20"/>
          </p:nvPr>
        </p:nvSpPr>
        <p:spPr>
          <a:xfrm>
            <a:off x="5445000" y="9944280"/>
            <a:ext cx="1733760" cy="528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8b8b8b"/>
                </a:solidFill>
                <a:effectLst/>
                <a:uFillTx/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A116523C-3C27-4585-9241-E63E85F35CD3}" type="slidenum">
              <a:rPr b="0" lang="ru-RU" sz="1400" strike="noStrike" u="none">
                <a:solidFill>
                  <a:srgbClr val="8b8b8b"/>
                </a:solidFill>
                <a:effectLst/>
                <a:uFillTx/>
                <a:latin typeface="Arial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1" name="PlaceHolder 8"/>
          <p:cNvSpPr>
            <a:spLocks noGrp="1"/>
          </p:cNvSpPr>
          <p:nvPr>
            <p:ph type="dt" idx="21"/>
          </p:nvPr>
        </p:nvSpPr>
        <p:spPr>
          <a:xfrm>
            <a:off x="378000" y="9944280"/>
            <a:ext cx="1733760" cy="528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797520" cy="178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2186640" cy="2955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" name="PlaceHolder 3"/>
          <p:cNvSpPr>
            <a:spLocks noGrp="1"/>
          </p:cNvSpPr>
          <p:nvPr>
            <p:ph type="body"/>
          </p:nvPr>
        </p:nvSpPr>
        <p:spPr>
          <a:xfrm>
            <a:off x="2676960" y="2502000"/>
            <a:ext cx="2186640" cy="2955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" name="PlaceHolder 4"/>
          <p:cNvSpPr>
            <a:spLocks noGrp="1"/>
          </p:cNvSpPr>
          <p:nvPr>
            <p:ph type="body"/>
          </p:nvPr>
        </p:nvSpPr>
        <p:spPr>
          <a:xfrm>
            <a:off x="4976280" y="2502000"/>
            <a:ext cx="2186640" cy="2955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" name="PlaceHolder 5"/>
          <p:cNvSpPr>
            <a:spLocks noGrp="1"/>
          </p:cNvSpPr>
          <p:nvPr>
            <p:ph type="body"/>
          </p:nvPr>
        </p:nvSpPr>
        <p:spPr>
          <a:xfrm>
            <a:off x="377640" y="5741640"/>
            <a:ext cx="2186640" cy="2955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" name="PlaceHolder 6"/>
          <p:cNvSpPr>
            <a:spLocks noGrp="1"/>
          </p:cNvSpPr>
          <p:nvPr>
            <p:ph type="body"/>
          </p:nvPr>
        </p:nvSpPr>
        <p:spPr>
          <a:xfrm>
            <a:off x="2676960" y="5741640"/>
            <a:ext cx="2186640" cy="2955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" name="PlaceHolder 7"/>
          <p:cNvSpPr>
            <a:spLocks noGrp="1"/>
          </p:cNvSpPr>
          <p:nvPr>
            <p:ph type="body"/>
          </p:nvPr>
        </p:nvSpPr>
        <p:spPr>
          <a:xfrm>
            <a:off x="4976280" y="5741640"/>
            <a:ext cx="2186640" cy="2955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9" name="PlaceHolder 8"/>
          <p:cNvSpPr>
            <a:spLocks noGrp="1"/>
          </p:cNvSpPr>
          <p:nvPr>
            <p:ph type="ftr" idx="22"/>
          </p:nvPr>
        </p:nvSpPr>
        <p:spPr>
          <a:xfrm>
            <a:off x="2571840" y="9944280"/>
            <a:ext cx="2413080" cy="528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0" name="PlaceHolder 9"/>
          <p:cNvSpPr>
            <a:spLocks noGrp="1"/>
          </p:cNvSpPr>
          <p:nvPr>
            <p:ph type="sldNum" idx="23"/>
          </p:nvPr>
        </p:nvSpPr>
        <p:spPr>
          <a:xfrm>
            <a:off x="5445000" y="9944280"/>
            <a:ext cx="1733760" cy="528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8b8b8b"/>
                </a:solidFill>
                <a:effectLst/>
                <a:uFillTx/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60E269D5-6CAC-472D-B10C-6175C96CEB7A}" type="slidenum">
              <a:rPr b="0" lang="ru-RU" sz="1400" strike="noStrike" u="none">
                <a:solidFill>
                  <a:srgbClr val="8b8b8b"/>
                </a:solidFill>
                <a:effectLst/>
                <a:uFillTx/>
                <a:latin typeface="Arial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1" name="PlaceHolder 10"/>
          <p:cNvSpPr>
            <a:spLocks noGrp="1"/>
          </p:cNvSpPr>
          <p:nvPr>
            <p:ph type="dt" idx="24"/>
          </p:nvPr>
        </p:nvSpPr>
        <p:spPr>
          <a:xfrm>
            <a:off x="378000" y="9944280"/>
            <a:ext cx="1733760" cy="528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ftr" idx="25"/>
          </p:nvPr>
        </p:nvSpPr>
        <p:spPr>
          <a:xfrm>
            <a:off x="2571840" y="9944280"/>
            <a:ext cx="2413080" cy="528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 type="sldNum" idx="26"/>
          </p:nvPr>
        </p:nvSpPr>
        <p:spPr>
          <a:xfrm>
            <a:off x="5445000" y="9944280"/>
            <a:ext cx="1733760" cy="528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8b8b8b"/>
                </a:solidFill>
                <a:effectLst/>
                <a:uFillTx/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A1B6B1E4-7C05-47ED-82A3-A3B015ECC4E0}" type="slidenum">
              <a:rPr b="0" lang="ru-RU" sz="1400" strike="noStrike" u="none">
                <a:solidFill>
                  <a:srgbClr val="8b8b8b"/>
                </a:solidFill>
                <a:effectLst/>
                <a:uFillTx/>
                <a:latin typeface="Arial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4" name="PlaceHolder 3"/>
          <p:cNvSpPr>
            <a:spLocks noGrp="1"/>
          </p:cNvSpPr>
          <p:nvPr>
            <p:ph type="dt" idx="27"/>
          </p:nvPr>
        </p:nvSpPr>
        <p:spPr>
          <a:xfrm>
            <a:off x="378000" y="9944280"/>
            <a:ext cx="1733760" cy="528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0" Type="http://schemas.openxmlformats.org/officeDocument/2006/relationships/image" Target="../media/image10.png"/><Relationship Id="rId11" Type="http://schemas.openxmlformats.org/officeDocument/2006/relationships/image" Target="../media/image11.png"/><Relationship Id="rId12" Type="http://schemas.openxmlformats.org/officeDocument/2006/relationships/image" Target="../media/image12.png"/><Relationship Id="rId13" Type="http://schemas.openxmlformats.org/officeDocument/2006/relationships/image" Target="../media/image13.png"/><Relationship Id="rId14" Type="http://schemas.openxmlformats.org/officeDocument/2006/relationships/image" Target="../media/image14.png"/><Relationship Id="rId15" Type="http://schemas.openxmlformats.org/officeDocument/2006/relationships/image" Target="../media/image15.png"/><Relationship Id="rId16" Type="http://schemas.openxmlformats.org/officeDocument/2006/relationships/image" Target="../media/image16.png"/><Relationship Id="rId17" Type="http://schemas.openxmlformats.org/officeDocument/2006/relationships/image" Target="../media/image17.png"/><Relationship Id="rId18" Type="http://schemas.openxmlformats.org/officeDocument/2006/relationships/image" Target="../media/image18.png"/><Relationship Id="rId19" Type="http://schemas.openxmlformats.org/officeDocument/2006/relationships/image" Target="../media/image19.png"/><Relationship Id="rId20" Type="http://schemas.openxmlformats.org/officeDocument/2006/relationships/image" Target="../media/image20.png"/><Relationship Id="rId21" Type="http://schemas.openxmlformats.org/officeDocument/2006/relationships/slideLayout" Target="../slideLayouts/slideLayout9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object 33" descr=""/>
          <p:cNvPicPr/>
          <p:nvPr/>
        </p:nvPicPr>
        <p:blipFill>
          <a:blip r:embed="rId1"/>
          <a:stretch/>
        </p:blipFill>
        <p:spPr>
          <a:xfrm>
            <a:off x="3732120" y="108000"/>
            <a:ext cx="3713400" cy="165276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1" name="object 35"/>
          <p:cNvSpPr/>
          <p:nvPr/>
        </p:nvSpPr>
        <p:spPr>
          <a:xfrm>
            <a:off x="210960" y="7108920"/>
            <a:ext cx="7339320" cy="3578400"/>
          </a:xfrm>
          <a:custGeom>
            <a:avLst/>
            <a:gdLst>
              <a:gd name="textAreaLeft" fmla="*/ 0 w 7339320"/>
              <a:gd name="textAreaRight" fmla="*/ 7345440 w 7339320"/>
              <a:gd name="textAreaTop" fmla="*/ 0 h 3578400"/>
              <a:gd name="textAreaBottom" fmla="*/ 3584520 h 3578400"/>
            </a:gdLst>
            <a:ahLst/>
            <a:rect l="textAreaLeft" t="textAreaTop" r="textAreaRight" b="textAreaBottom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grpSp>
        <p:nvGrpSpPr>
          <p:cNvPr id="72" name="Группа 1"/>
          <p:cNvGrpSpPr/>
          <p:nvPr/>
        </p:nvGrpSpPr>
        <p:grpSpPr>
          <a:xfrm>
            <a:off x="644400" y="8177040"/>
            <a:ext cx="1141920" cy="126000"/>
            <a:chOff x="644400" y="8177040"/>
            <a:chExt cx="1141920" cy="126000"/>
          </a:xfrm>
        </p:grpSpPr>
        <p:pic>
          <p:nvPicPr>
            <p:cNvPr id="73" name="object 36" descr=""/>
            <p:cNvPicPr/>
            <p:nvPr/>
          </p:nvPicPr>
          <p:blipFill>
            <a:blip r:embed="rId2"/>
            <a:stretch/>
          </p:blipFill>
          <p:spPr>
            <a:xfrm>
              <a:off x="644400" y="8177400"/>
              <a:ext cx="97200" cy="12564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74" name="object 37"/>
            <p:cNvSpPr/>
            <p:nvPr/>
          </p:nvSpPr>
          <p:spPr>
            <a:xfrm>
              <a:off x="771480" y="8178840"/>
              <a:ext cx="88560" cy="122400"/>
            </a:xfrm>
            <a:custGeom>
              <a:avLst/>
              <a:gdLst>
                <a:gd name="textAreaLeft" fmla="*/ 0 w 88560"/>
                <a:gd name="textAreaRight" fmla="*/ 94680 w 88560"/>
                <a:gd name="textAreaTop" fmla="*/ 0 h 122400"/>
                <a:gd name="textAreaBottom" fmla="*/ 128520 h 122400"/>
              </a:gdLst>
              <a:ahLst/>
              <a:rect l="textAreaLeft" t="textAreaTop" r="textAreaRight" b="textAreaBottom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>
                <a:lnSpc>
                  <a:spcPct val="100000"/>
                </a:lnSpc>
              </a:pPr>
              <a:endPara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endParaRPr>
            </a:p>
          </p:txBody>
        </p:sp>
        <p:pic>
          <p:nvPicPr>
            <p:cNvPr id="75" name="object 38" descr=""/>
            <p:cNvPicPr/>
            <p:nvPr/>
          </p:nvPicPr>
          <p:blipFill>
            <a:blip r:embed="rId3"/>
            <a:stretch/>
          </p:blipFill>
          <p:spPr>
            <a:xfrm>
              <a:off x="888840" y="8177400"/>
              <a:ext cx="286200" cy="125640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76" name="object 39" descr=""/>
            <p:cNvPicPr/>
            <p:nvPr/>
          </p:nvPicPr>
          <p:blipFill>
            <a:blip r:embed="rId4"/>
            <a:stretch/>
          </p:blipFill>
          <p:spPr>
            <a:xfrm>
              <a:off x="1201680" y="8177040"/>
              <a:ext cx="312840" cy="125640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77" name="object 40" descr=""/>
            <p:cNvPicPr/>
            <p:nvPr/>
          </p:nvPicPr>
          <p:blipFill>
            <a:blip r:embed="rId5"/>
            <a:stretch/>
          </p:blipFill>
          <p:spPr>
            <a:xfrm>
              <a:off x="1545480" y="8178840"/>
              <a:ext cx="104040" cy="122040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78" name="object 41" descr=""/>
            <p:cNvPicPr/>
            <p:nvPr/>
          </p:nvPicPr>
          <p:blipFill>
            <a:blip r:embed="rId6"/>
            <a:stretch/>
          </p:blipFill>
          <p:spPr>
            <a:xfrm>
              <a:off x="1679400" y="8179200"/>
              <a:ext cx="106920" cy="123840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4349880" y="317520"/>
            <a:ext cx="2783160" cy="76860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0" rIns="0" tIns="81360" bIns="0" anchor="t">
            <a:noAutofit/>
          </a:bodyPr>
          <a:p>
            <a:pPr marL="438120" indent="0">
              <a:lnSpc>
                <a:spcPts val="2701"/>
              </a:lnSpc>
              <a:buNone/>
              <a:tabLst>
                <a:tab algn="l" pos="0"/>
              </a:tabLst>
            </a:pPr>
            <a:r>
              <a:rPr b="1" lang="ru-RU" sz="2400" strike="noStrike" u="non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МЕРОПРИЯТИЯ НА</a:t>
            </a:r>
            <a:r>
              <a:rPr b="0" lang="ru-RU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 </a:t>
            </a:r>
            <a:r>
              <a:rPr b="1" lang="ru-RU" sz="2400" strike="noStrike" u="non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АВГУСТ  2026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0" name="object 43"/>
          <p:cNvSpPr/>
          <p:nvPr/>
        </p:nvSpPr>
        <p:spPr>
          <a:xfrm>
            <a:off x="628560" y="8442360"/>
            <a:ext cx="5108760" cy="1852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74600" bIns="0" anchor="t">
            <a:spAutoFit/>
          </a:bodyPr>
          <a:p>
            <a:pPr marL="12600">
              <a:lnSpc>
                <a:spcPct val="76000"/>
              </a:lnSpc>
              <a:spcBef>
                <a:spcPts val="1375"/>
              </a:spcBef>
            </a:pPr>
            <a:r>
              <a:rPr b="1" lang="ru-RU" sz="4400" strike="noStrike" u="non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ПРИХОДИТЕ, МЫ ВАС ЖДЕМ!</a:t>
            </a:r>
            <a:endParaRPr b="0" lang="ru-RU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600">
              <a:lnSpc>
                <a:spcPts val="1426"/>
              </a:lnSpc>
              <a:spcBef>
                <a:spcPts val="1037"/>
              </a:spcBef>
            </a:pPr>
            <a:r>
              <a:rPr b="0" lang="ru-RU" sz="1300" strike="noStrike" u="non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Наши контакты:</a:t>
            </a:r>
            <a:endParaRPr b="0" lang="ru-RU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600">
              <a:lnSpc>
                <a:spcPts val="1301"/>
              </a:lnSpc>
              <a:spcBef>
                <a:spcPts val="125"/>
              </a:spcBef>
            </a:pPr>
            <a:r>
              <a:rPr b="0" lang="ru-RU" sz="1300" strike="noStrike" u="non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Адрес: Республика Крым, г. Алушта ул. Школьная,8</a:t>
            </a:r>
            <a:br>
              <a:rPr sz="1300"/>
            </a:br>
            <a:r>
              <a:rPr b="0" lang="ru-RU" sz="1300" strike="noStrike" u="non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Контактный номер: +79787817166 Базалей Ольга Викторовна</a:t>
            </a:r>
            <a:endParaRPr b="0" lang="ru-RU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1" name="object 44"/>
          <p:cNvSpPr/>
          <p:nvPr/>
        </p:nvSpPr>
        <p:spPr>
          <a:xfrm>
            <a:off x="3159720" y="7374960"/>
            <a:ext cx="3431520" cy="961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600" bIns="0" anchor="t">
            <a:spAutoFit/>
          </a:bodyPr>
          <a:p>
            <a:pPr marL="12600" indent="1947960">
              <a:lnSpc>
                <a:spcPct val="113000"/>
              </a:lnSpc>
              <a:spcBef>
                <a:spcPts val="99"/>
              </a:spcBef>
              <a:tabLst>
                <a:tab algn="l" pos="0"/>
              </a:tabLst>
            </a:pPr>
            <a:endParaRPr b="0" lang="ru-RU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600" indent="1947960">
              <a:lnSpc>
                <a:spcPct val="113000"/>
              </a:lnSpc>
              <a:spcBef>
                <a:spcPts val="99"/>
              </a:spcBef>
              <a:tabLst>
                <a:tab algn="l" pos="0"/>
              </a:tabLst>
            </a:pPr>
            <a:r>
              <a:rPr b="1" lang="ru-RU" sz="1400" strike="noStrike" u="none">
                <a:solidFill>
                  <a:srgbClr val="58595b"/>
                </a:solidFill>
                <a:effectLst/>
                <a:uFillTx/>
                <a:latin typeface="Calibri"/>
                <a:ea typeface="DejaVu Sans"/>
              </a:rPr>
              <a:t>Время</a:t>
            </a:r>
            <a:r>
              <a:rPr b="1" lang="ru-RU" sz="1400" spc="-65" strike="noStrike" u="none">
                <a:solidFill>
                  <a:srgbClr val="58595b"/>
                </a:solidFill>
                <a:effectLst/>
                <a:uFillTx/>
                <a:latin typeface="Calibri"/>
                <a:ea typeface="DejaVu Sans"/>
              </a:rPr>
              <a:t> </a:t>
            </a:r>
            <a:r>
              <a:rPr b="1" lang="ru-RU" sz="1400" spc="-11" strike="noStrike" u="none">
                <a:solidFill>
                  <a:srgbClr val="58595b"/>
                </a:solidFill>
                <a:effectLst/>
                <a:uFillTx/>
                <a:latin typeface="Calibri"/>
                <a:ea typeface="DejaVu Sans"/>
              </a:rPr>
              <a:t>работы: понедельник </a:t>
            </a:r>
            <a:r>
              <a:rPr b="1" lang="ru-RU" sz="1400" strike="noStrike" u="none">
                <a:solidFill>
                  <a:srgbClr val="58595b"/>
                </a:solidFill>
                <a:effectLst/>
                <a:uFillTx/>
                <a:latin typeface="Calibri"/>
                <a:ea typeface="DejaVu Sans"/>
              </a:rPr>
              <a:t>–</a:t>
            </a:r>
            <a:r>
              <a:rPr b="1" lang="ru-RU" sz="1400" spc="-11" strike="noStrike" u="none">
                <a:solidFill>
                  <a:srgbClr val="58595b"/>
                </a:solidFill>
                <a:effectLst/>
                <a:uFillTx/>
                <a:latin typeface="Calibri"/>
                <a:ea typeface="DejaVu Sans"/>
              </a:rPr>
              <a:t> четверг </a:t>
            </a:r>
            <a:r>
              <a:rPr b="1" lang="ru-RU" sz="1400" strike="noStrike" u="none">
                <a:solidFill>
                  <a:srgbClr val="58595b"/>
                </a:solidFill>
                <a:effectLst/>
                <a:uFillTx/>
                <a:latin typeface="Calibri"/>
                <a:ea typeface="DejaVu Sans"/>
              </a:rPr>
              <a:t>09:00</a:t>
            </a:r>
            <a:r>
              <a:rPr b="1" lang="ru-RU" sz="1400" spc="-6" strike="noStrike" u="none">
                <a:solidFill>
                  <a:srgbClr val="58595b"/>
                </a:solidFill>
                <a:effectLst/>
                <a:uFillTx/>
                <a:latin typeface="Calibri"/>
                <a:ea typeface="DejaVu Sans"/>
              </a:rPr>
              <a:t> </a:t>
            </a:r>
            <a:r>
              <a:rPr b="1" lang="ru-RU" sz="1400" strike="noStrike" u="none">
                <a:solidFill>
                  <a:srgbClr val="58595b"/>
                </a:solidFill>
                <a:effectLst/>
                <a:uFillTx/>
                <a:latin typeface="Calibri"/>
                <a:ea typeface="DejaVu Sans"/>
              </a:rPr>
              <a:t>–</a:t>
            </a:r>
            <a:r>
              <a:rPr b="1" lang="ru-RU" sz="1400" spc="-14" strike="noStrike" u="none">
                <a:solidFill>
                  <a:srgbClr val="58595b"/>
                </a:solidFill>
                <a:effectLst/>
                <a:uFillTx/>
                <a:latin typeface="Calibri"/>
                <a:ea typeface="DejaVu Sans"/>
              </a:rPr>
              <a:t> </a:t>
            </a:r>
            <a:r>
              <a:rPr b="1" lang="ru-RU" sz="1400" spc="-20" strike="noStrike" u="none">
                <a:solidFill>
                  <a:srgbClr val="58595b"/>
                </a:solidFill>
                <a:effectLst/>
                <a:uFillTx/>
                <a:latin typeface="Calibri"/>
                <a:ea typeface="DejaVu Sans"/>
              </a:rPr>
              <a:t>18:00 </a:t>
            </a:r>
            <a:r>
              <a:rPr b="1" lang="ru-RU" sz="1400" strike="noStrike" u="none">
                <a:solidFill>
                  <a:srgbClr val="58595b"/>
                </a:solidFill>
                <a:effectLst/>
                <a:uFillTx/>
                <a:latin typeface="Calibri"/>
                <a:ea typeface="DejaVu Sans"/>
              </a:rPr>
              <a:t>пятница</a:t>
            </a:r>
            <a:r>
              <a:rPr b="1" lang="ru-RU" sz="1400" spc="-11" strike="noStrike" u="none">
                <a:solidFill>
                  <a:srgbClr val="58595b"/>
                </a:solidFill>
                <a:effectLst/>
                <a:uFillTx/>
                <a:latin typeface="Calibri"/>
                <a:ea typeface="DejaVu Sans"/>
              </a:rPr>
              <a:t> </a:t>
            </a:r>
            <a:r>
              <a:rPr b="1" lang="ru-RU" sz="1400" strike="noStrike" u="none">
                <a:solidFill>
                  <a:srgbClr val="58595b"/>
                </a:solidFill>
                <a:effectLst/>
                <a:uFillTx/>
                <a:latin typeface="Calibri"/>
                <a:ea typeface="DejaVu Sans"/>
              </a:rPr>
              <a:t>09:00</a:t>
            </a:r>
            <a:r>
              <a:rPr b="1" lang="ru-RU" sz="1400" spc="-6" strike="noStrike" u="none">
                <a:solidFill>
                  <a:srgbClr val="58595b"/>
                </a:solidFill>
                <a:effectLst/>
                <a:uFillTx/>
                <a:latin typeface="Calibri"/>
                <a:ea typeface="DejaVu Sans"/>
              </a:rPr>
              <a:t> </a:t>
            </a:r>
            <a:r>
              <a:rPr b="1" lang="ru-RU" sz="1400" strike="noStrike" u="none">
                <a:solidFill>
                  <a:srgbClr val="58595b"/>
                </a:solidFill>
                <a:effectLst/>
                <a:uFillTx/>
                <a:latin typeface="Calibri"/>
                <a:ea typeface="DejaVu Sans"/>
              </a:rPr>
              <a:t>–</a:t>
            </a:r>
            <a:r>
              <a:rPr b="1" lang="ru-RU" sz="1400" spc="-14" strike="noStrike" u="none">
                <a:solidFill>
                  <a:srgbClr val="58595b"/>
                </a:solidFill>
                <a:effectLst/>
                <a:uFillTx/>
                <a:latin typeface="Calibri"/>
                <a:ea typeface="DejaVu Sans"/>
              </a:rPr>
              <a:t> </a:t>
            </a:r>
            <a:r>
              <a:rPr b="1" lang="ru-RU" sz="1400" spc="-20" strike="noStrike" u="none">
                <a:solidFill>
                  <a:srgbClr val="58595b"/>
                </a:solidFill>
                <a:effectLst/>
                <a:uFillTx/>
                <a:latin typeface="Calibri"/>
                <a:ea typeface="DejaVu Sans"/>
              </a:rPr>
              <a:t>16:45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2" name="object 45"/>
          <p:cNvSpPr/>
          <p:nvPr/>
        </p:nvSpPr>
        <p:spPr>
          <a:xfrm>
            <a:off x="5707080" y="9061560"/>
            <a:ext cx="1327320" cy="540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33120" bIns="0" anchor="t">
            <a:spAutoFit/>
          </a:bodyPr>
          <a:p>
            <a:pPr marL="12600">
              <a:lnSpc>
                <a:spcPts val="799"/>
              </a:lnSpc>
              <a:spcBef>
                <a:spcPts val="264"/>
              </a:spcBef>
            </a:pPr>
            <a:r>
              <a:rPr b="0" lang="ru-RU" sz="800" strike="noStrike" u="non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Отделение фонда пенсионного и социального страхования Российской Федерации по Республике Крым</a:t>
            </a:r>
            <a:endParaRPr b="0" lang="ru-RU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83" name="Группа 103"/>
          <p:cNvGrpSpPr/>
          <p:nvPr/>
        </p:nvGrpSpPr>
        <p:grpSpPr>
          <a:xfrm>
            <a:off x="512640" y="488880"/>
            <a:ext cx="2511360" cy="977760"/>
            <a:chOff x="512640" y="488880"/>
            <a:chExt cx="2511360" cy="977760"/>
          </a:xfrm>
        </p:grpSpPr>
        <p:pic>
          <p:nvPicPr>
            <p:cNvPr id="84" name="object 49" descr=""/>
            <p:cNvPicPr/>
            <p:nvPr/>
          </p:nvPicPr>
          <p:blipFill>
            <a:blip r:embed="rId7"/>
            <a:stretch/>
          </p:blipFill>
          <p:spPr>
            <a:xfrm>
              <a:off x="512640" y="488880"/>
              <a:ext cx="833040" cy="95148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85" name="object 50"/>
            <p:cNvSpPr/>
            <p:nvPr/>
          </p:nvSpPr>
          <p:spPr>
            <a:xfrm>
              <a:off x="1577160" y="814680"/>
              <a:ext cx="289080" cy="179280"/>
            </a:xfrm>
            <a:custGeom>
              <a:avLst/>
              <a:gdLst>
                <a:gd name="textAreaLeft" fmla="*/ 0 w 289080"/>
                <a:gd name="textAreaRight" fmla="*/ 295200 w 289080"/>
                <a:gd name="textAreaTop" fmla="*/ 0 h 179280"/>
                <a:gd name="textAreaBottom" fmla="*/ 185400 h 179280"/>
              </a:gdLst>
              <a:ahLst/>
              <a:rect l="textAreaLeft" t="textAreaTop" r="textAreaRight" b="textAreaBottom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9525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>
                <a:lnSpc>
                  <a:spcPct val="100000"/>
                </a:lnSpc>
              </a:pPr>
              <a:endPara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endParaRPr>
            </a:p>
          </p:txBody>
        </p:sp>
        <p:grpSp>
          <p:nvGrpSpPr>
            <p:cNvPr id="86" name="object 51"/>
            <p:cNvGrpSpPr/>
            <p:nvPr/>
          </p:nvGrpSpPr>
          <p:grpSpPr>
            <a:xfrm>
              <a:off x="1918080" y="814680"/>
              <a:ext cx="441360" cy="145080"/>
              <a:chOff x="1918080" y="814680"/>
              <a:chExt cx="441360" cy="145080"/>
            </a:xfrm>
          </p:grpSpPr>
          <p:sp>
            <p:nvSpPr>
              <p:cNvPr id="87" name="object 52"/>
              <p:cNvSpPr/>
              <p:nvPr/>
            </p:nvSpPr>
            <p:spPr>
              <a:xfrm>
                <a:off x="1918080" y="814680"/>
                <a:ext cx="284760" cy="145080"/>
              </a:xfrm>
              <a:custGeom>
                <a:avLst/>
                <a:gdLst>
                  <a:gd name="textAreaLeft" fmla="*/ 0 w 284760"/>
                  <a:gd name="textAreaRight" fmla="*/ 290880 w 284760"/>
                  <a:gd name="textAreaTop" fmla="*/ 0 h 145080"/>
                  <a:gd name="textAreaBottom" fmla="*/ 151200 h 145080"/>
                </a:gdLst>
                <a:ahLst/>
                <a:rect l="textAreaLeft" t="textAreaTop" r="textAreaRight" b="textAreaBottom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ru-RU" sz="1800" strike="noStrike" u="none">
                  <a:solidFill>
                    <a:srgbClr val="000000"/>
                  </a:solidFill>
                  <a:effectLst/>
                  <a:uFillTx/>
                  <a:latin typeface="Arial"/>
                  <a:ea typeface="DejaVu Sans"/>
                </a:endParaRPr>
              </a:p>
            </p:txBody>
          </p:sp>
          <p:pic>
            <p:nvPicPr>
              <p:cNvPr id="88" name="object 53" descr=""/>
              <p:cNvPicPr/>
              <p:nvPr/>
            </p:nvPicPr>
            <p:blipFill>
              <a:blip r:embed="rId8"/>
              <a:stretch/>
            </p:blipFill>
            <p:spPr>
              <a:xfrm>
                <a:off x="2244240" y="815040"/>
                <a:ext cx="115200" cy="144360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  <p:pic>
          <p:nvPicPr>
            <p:cNvPr id="89" name="object 54" descr=""/>
            <p:cNvPicPr/>
            <p:nvPr/>
          </p:nvPicPr>
          <p:blipFill>
            <a:blip r:embed="rId9"/>
            <a:stretch/>
          </p:blipFill>
          <p:spPr>
            <a:xfrm>
              <a:off x="1557000" y="1049760"/>
              <a:ext cx="153720" cy="147600"/>
            </a:xfrm>
            <a:prstGeom prst="rect">
              <a:avLst/>
            </a:prstGeom>
            <a:noFill/>
            <a:ln w="9525">
              <a:noFill/>
            </a:ln>
          </p:spPr>
        </p:pic>
        <p:grpSp>
          <p:nvGrpSpPr>
            <p:cNvPr id="90" name="object 55"/>
            <p:cNvGrpSpPr/>
            <p:nvPr/>
          </p:nvGrpSpPr>
          <p:grpSpPr>
            <a:xfrm>
              <a:off x="1763280" y="1050840"/>
              <a:ext cx="671040" cy="177480"/>
              <a:chOff x="1763280" y="1050840"/>
              <a:chExt cx="671040" cy="177480"/>
            </a:xfrm>
          </p:grpSpPr>
          <p:pic>
            <p:nvPicPr>
              <p:cNvPr id="91" name="object 56" descr=""/>
              <p:cNvPicPr/>
              <p:nvPr/>
            </p:nvPicPr>
            <p:blipFill>
              <a:blip r:embed="rId10"/>
              <a:stretch/>
            </p:blipFill>
            <p:spPr>
              <a:xfrm>
                <a:off x="1763280" y="1051560"/>
                <a:ext cx="116640" cy="144360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sp>
            <p:nvSpPr>
              <p:cNvPr id="92" name="object 57"/>
              <p:cNvSpPr/>
              <p:nvPr/>
            </p:nvSpPr>
            <p:spPr>
              <a:xfrm>
                <a:off x="1918080" y="1050840"/>
                <a:ext cx="516240" cy="177480"/>
              </a:xfrm>
              <a:custGeom>
                <a:avLst/>
                <a:gdLst>
                  <a:gd name="textAreaLeft" fmla="*/ 0 w 516240"/>
                  <a:gd name="textAreaRight" fmla="*/ 522360 w 516240"/>
                  <a:gd name="textAreaTop" fmla="*/ 0 h 177480"/>
                  <a:gd name="textAreaBottom" fmla="*/ 183600 h 177480"/>
                </a:gdLst>
                <a:ahLst/>
                <a:rect l="textAreaLeft" t="textAreaTop" r="textAreaRight" b="textAreaBottom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ru-RU" sz="1800" strike="noStrike" u="none">
                  <a:solidFill>
                    <a:srgbClr val="000000"/>
                  </a:solidFill>
                  <a:effectLst/>
                  <a:uFillTx/>
                  <a:latin typeface="Arial"/>
                  <a:ea typeface="DejaVu Sans"/>
                </a:endParaRPr>
              </a:p>
            </p:txBody>
          </p:sp>
        </p:grpSp>
        <p:grpSp>
          <p:nvGrpSpPr>
            <p:cNvPr id="93" name="object 58"/>
            <p:cNvGrpSpPr/>
            <p:nvPr/>
          </p:nvGrpSpPr>
          <p:grpSpPr>
            <a:xfrm>
              <a:off x="2489040" y="1051560"/>
              <a:ext cx="285120" cy="144360"/>
              <a:chOff x="2489040" y="1051560"/>
              <a:chExt cx="285120" cy="144360"/>
            </a:xfrm>
          </p:grpSpPr>
          <p:pic>
            <p:nvPicPr>
              <p:cNvPr id="94" name="object 59" descr=""/>
              <p:cNvPicPr/>
              <p:nvPr/>
            </p:nvPicPr>
            <p:blipFill>
              <a:blip r:embed="rId11"/>
              <a:stretch/>
            </p:blipFill>
            <p:spPr>
              <a:xfrm>
                <a:off x="2489040" y="1051560"/>
                <a:ext cx="123840" cy="144360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pic>
            <p:nvPicPr>
              <p:cNvPr id="95" name="object 60" descr=""/>
              <p:cNvPicPr/>
              <p:nvPr/>
            </p:nvPicPr>
            <p:blipFill>
              <a:blip r:embed="rId12"/>
              <a:stretch/>
            </p:blipFill>
            <p:spPr>
              <a:xfrm>
                <a:off x="2659320" y="1051560"/>
                <a:ext cx="114840" cy="144360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  <p:grpSp>
          <p:nvGrpSpPr>
            <p:cNvPr id="96" name="object 61"/>
            <p:cNvGrpSpPr/>
            <p:nvPr/>
          </p:nvGrpSpPr>
          <p:grpSpPr>
            <a:xfrm>
              <a:off x="1557000" y="1284480"/>
              <a:ext cx="1467000" cy="182160"/>
              <a:chOff x="1557000" y="1284480"/>
              <a:chExt cx="1467000" cy="182160"/>
            </a:xfrm>
          </p:grpSpPr>
          <p:pic>
            <p:nvPicPr>
              <p:cNvPr id="97" name="object 62" descr=""/>
              <p:cNvPicPr/>
              <p:nvPr/>
            </p:nvPicPr>
            <p:blipFill>
              <a:blip r:embed="rId13"/>
              <a:stretch/>
            </p:blipFill>
            <p:spPr>
              <a:xfrm>
                <a:off x="1557000" y="1292040"/>
                <a:ext cx="137160" cy="149400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pic>
            <p:nvPicPr>
              <p:cNvPr id="98" name="object 63" descr=""/>
              <p:cNvPicPr/>
              <p:nvPr/>
            </p:nvPicPr>
            <p:blipFill>
              <a:blip r:embed="rId14"/>
              <a:stretch/>
            </p:blipFill>
            <p:spPr>
              <a:xfrm>
                <a:off x="1726200" y="1292040"/>
                <a:ext cx="158400" cy="149400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pic>
            <p:nvPicPr>
              <p:cNvPr id="99" name="object 64" descr=""/>
              <p:cNvPicPr/>
              <p:nvPr/>
            </p:nvPicPr>
            <p:blipFill>
              <a:blip r:embed="rId15"/>
              <a:stretch/>
            </p:blipFill>
            <p:spPr>
              <a:xfrm>
                <a:off x="1918080" y="1284480"/>
                <a:ext cx="354240" cy="182160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pic>
            <p:nvPicPr>
              <p:cNvPr id="100" name="object 65" descr=""/>
              <p:cNvPicPr/>
              <p:nvPr/>
            </p:nvPicPr>
            <p:blipFill>
              <a:blip r:embed="rId16"/>
              <a:stretch/>
            </p:blipFill>
            <p:spPr>
              <a:xfrm>
                <a:off x="2300400" y="1292040"/>
                <a:ext cx="158400" cy="149400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sp>
            <p:nvSpPr>
              <p:cNvPr id="101" name="object 66"/>
              <p:cNvSpPr/>
              <p:nvPr/>
            </p:nvSpPr>
            <p:spPr>
              <a:xfrm>
                <a:off x="2494440" y="1290960"/>
                <a:ext cx="132120" cy="143640"/>
              </a:xfrm>
              <a:custGeom>
                <a:avLst/>
                <a:gdLst>
                  <a:gd name="textAreaLeft" fmla="*/ 0 w 132120"/>
                  <a:gd name="textAreaRight" fmla="*/ 138240 w 132120"/>
                  <a:gd name="textAreaTop" fmla="*/ 0 h 143640"/>
                  <a:gd name="textAreaBottom" fmla="*/ 149760 h 143640"/>
                </a:gdLst>
                <a:ahLst/>
                <a:rect l="textAreaLeft" t="textAreaTop" r="textAreaRight" b="textAreaBottom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ru-RU" sz="1800" strike="noStrike" u="none">
                  <a:solidFill>
                    <a:srgbClr val="000000"/>
                  </a:solidFill>
                  <a:effectLst/>
                  <a:uFillTx/>
                  <a:latin typeface="Arial"/>
                  <a:ea typeface="DejaVu Sans"/>
                </a:endParaRPr>
              </a:p>
            </p:txBody>
          </p:sp>
          <p:pic>
            <p:nvPicPr>
              <p:cNvPr id="102" name="object 67" descr=""/>
              <p:cNvPicPr/>
              <p:nvPr/>
            </p:nvPicPr>
            <p:blipFill>
              <a:blip r:embed="rId17"/>
              <a:stretch/>
            </p:blipFill>
            <p:spPr>
              <a:xfrm>
                <a:off x="2661840" y="1290960"/>
                <a:ext cx="164160" cy="175320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pic>
            <p:nvPicPr>
              <p:cNvPr id="103" name="object 68" descr=""/>
              <p:cNvPicPr/>
              <p:nvPr/>
            </p:nvPicPr>
            <p:blipFill>
              <a:blip r:embed="rId18"/>
              <a:stretch/>
            </p:blipFill>
            <p:spPr>
              <a:xfrm>
                <a:off x="2861640" y="1290960"/>
                <a:ext cx="162360" cy="144360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</p:grpSp>
      <p:sp>
        <p:nvSpPr>
          <p:cNvPr id="104" name="Прямоугольник: скругленные углы 2"/>
          <p:cNvSpPr/>
          <p:nvPr/>
        </p:nvSpPr>
        <p:spPr>
          <a:xfrm>
            <a:off x="6140520" y="9593280"/>
            <a:ext cx="868680" cy="852840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ru-RU" sz="1800" strike="noStrike" u="none">
              <a:solidFill>
                <a:schemeClr val="lt1"/>
              </a:solidFill>
              <a:effectLst/>
              <a:uFillTx/>
              <a:latin typeface="Calibri"/>
              <a:ea typeface="DejaVu Sans"/>
            </a:endParaRPr>
          </a:p>
        </p:txBody>
      </p:sp>
      <p:sp>
        <p:nvSpPr>
          <p:cNvPr id="105" name="Овал 3"/>
          <p:cNvSpPr/>
          <p:nvPr/>
        </p:nvSpPr>
        <p:spPr>
          <a:xfrm>
            <a:off x="6048360" y="7937640"/>
            <a:ext cx="808200" cy="81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ru-RU" sz="1800" strike="noStrike" u="none">
              <a:solidFill>
                <a:schemeClr val="lt1"/>
              </a:solidFill>
              <a:effectLst/>
              <a:uFillTx/>
              <a:latin typeface="Calibri"/>
              <a:ea typeface="DejaVu Sans"/>
            </a:endParaRPr>
          </a:p>
        </p:txBody>
      </p:sp>
      <p:pic>
        <p:nvPicPr>
          <p:cNvPr id="106" name="object 48" descr=""/>
          <p:cNvPicPr/>
          <p:nvPr/>
        </p:nvPicPr>
        <p:blipFill>
          <a:blip r:embed="rId19"/>
          <a:stretch/>
        </p:blipFill>
        <p:spPr>
          <a:xfrm>
            <a:off x="6162840" y="8142120"/>
            <a:ext cx="595440" cy="50976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7" name="Рисунок 7" descr=""/>
          <p:cNvPicPr/>
          <p:nvPr/>
        </p:nvPicPr>
        <p:blipFill>
          <a:blip r:embed="rId20"/>
          <a:stretch/>
        </p:blipFill>
        <p:spPr>
          <a:xfrm>
            <a:off x="6153120" y="9577440"/>
            <a:ext cx="855720" cy="855720"/>
          </a:xfrm>
          <a:prstGeom prst="rect">
            <a:avLst/>
          </a:prstGeom>
          <a:noFill/>
          <a:ln w="9525">
            <a:noFill/>
          </a:ln>
        </p:spPr>
      </p:pic>
      <p:graphicFrame>
        <p:nvGraphicFramePr>
          <p:cNvPr id="108" name="Таблица 4"/>
          <p:cNvGraphicFramePr/>
          <p:nvPr/>
        </p:nvGraphicFramePr>
        <p:xfrm>
          <a:off x="984600" y="1701000"/>
          <a:ext cx="6428520" cy="5859000"/>
        </p:xfrm>
        <a:graphic>
          <a:graphicData uri="http://schemas.openxmlformats.org/drawingml/2006/table">
            <a:tbl>
              <a:tblPr/>
              <a:tblGrid>
                <a:gridCol w="798120"/>
                <a:gridCol w="4564440"/>
                <a:gridCol w="1066320"/>
              </a:tblGrid>
              <a:tr h="551880"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ru-RU" sz="1800" strike="noStrike" u="none">
                          <a:solidFill>
                            <a:srgbClr val="ffffff"/>
                          </a:solidFill>
                          <a:effectLst/>
                          <a:uFillTx/>
                          <a:latin typeface="Calibri"/>
                        </a:rPr>
                        <a:t>Дата </a:t>
                      </a:r>
                      <a:endParaRPr b="0" lang="ru-RU" sz="1800" strike="noStrike" u="non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ru-RU" sz="1800" strike="noStrike" u="none">
                          <a:solidFill>
                            <a:srgbClr val="ffffff"/>
                          </a:solidFill>
                          <a:effectLst/>
                          <a:uFillTx/>
                          <a:latin typeface="Calibri"/>
                        </a:rPr>
                        <a:t>Мероприятие</a:t>
                      </a:r>
                      <a:endParaRPr b="0" lang="ru-RU" sz="1800" strike="noStrike" u="non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ru-RU" sz="1800" strike="noStrike" u="none">
                          <a:solidFill>
                            <a:srgbClr val="ffffff"/>
                          </a:solidFill>
                          <a:effectLst/>
                          <a:uFillTx/>
                          <a:latin typeface="Calibri"/>
                        </a:rPr>
                        <a:t>Время</a:t>
                      </a:r>
                      <a:endParaRPr b="0" lang="ru-RU" sz="1800" strike="noStrike" u="non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ru-RU" sz="1800" strike="noStrike" u="none">
                          <a:solidFill>
                            <a:srgbClr val="ffffff"/>
                          </a:solidFill>
                          <a:effectLst/>
                          <a:uFillTx/>
                          <a:latin typeface="Calibri"/>
                        </a:rPr>
                        <a:t>начала</a:t>
                      </a:r>
                      <a:endParaRPr b="0" lang="ru-RU" sz="1800" strike="noStrike" u="non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</a:tr>
              <a:tr h="48492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4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  <a:ea typeface="Calibri"/>
                        </a:rPr>
                        <a:t>03.08</a:t>
                      </a:r>
                      <a:endParaRPr b="0" lang="ru-RU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4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  <a:ea typeface="Calibri Light"/>
                        </a:rPr>
                        <a:t>Урок финансовой грамотности: «Встреча с представителем Банка «Генбанк»</a:t>
                      </a:r>
                      <a:endParaRPr b="0" lang="ru-RU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4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10-00</a:t>
                      </a:r>
                      <a:endParaRPr b="0" lang="ru-RU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</a:tr>
              <a:tr h="48816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4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  <a:ea typeface="Calibri"/>
                        </a:rPr>
                        <a:t>05.08</a:t>
                      </a:r>
                      <a:endParaRPr b="0" lang="ru-RU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endParaRPr b="0" lang="ru-RU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4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  <a:ea typeface="Calibri Light"/>
                        </a:rPr>
                        <a:t>Онлайн лекция-встреча с психологом Отделения ОСФР по Республике Крым</a:t>
                      </a:r>
                      <a:endParaRPr b="0" lang="ru-RU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4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10:00</a:t>
                      </a:r>
                      <a:endParaRPr b="0" lang="ru-RU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</a:tr>
              <a:tr h="48492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4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11.08</a:t>
                      </a:r>
                      <a:endParaRPr b="0" lang="ru-RU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4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Урок компьютерной грамотности: «Учимся создавать и работать с электронной почтой»</a:t>
                      </a:r>
                      <a:endParaRPr b="0" lang="ru-RU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4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10-00</a:t>
                      </a:r>
                      <a:endParaRPr b="0" lang="ru-RU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</a:tr>
              <a:tr h="28836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4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14.08</a:t>
                      </a:r>
                      <a:endParaRPr b="0" lang="ru-RU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4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  <a:ea typeface="Calibri Light"/>
                        </a:rPr>
                        <a:t>Посещение музея г.Алушты.</a:t>
                      </a:r>
                      <a:endParaRPr b="0" lang="ru-RU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4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10-00</a:t>
                      </a:r>
                      <a:endParaRPr b="0" lang="ru-RU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</a:tr>
              <a:tr h="68148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4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  <a:ea typeface="Calibri"/>
                        </a:rPr>
                        <a:t>17.08</a:t>
                      </a:r>
                      <a:endParaRPr b="0" lang="ru-RU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4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  <a:ea typeface="Calibri Light"/>
                        </a:rPr>
                        <a:t>Индивидуальное консультирование граждан по вопросам предоставления технических средств реабилитации и санаторно-курортного лечения.</a:t>
                      </a:r>
                      <a:endParaRPr b="0" lang="ru-RU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4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10-00</a:t>
                      </a:r>
                      <a:endParaRPr b="0" lang="ru-RU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endParaRPr b="0" lang="ru-RU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</a:tr>
              <a:tr h="68148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4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  <a:ea typeface="Calibri"/>
                        </a:rPr>
                        <a:t>19.08</a:t>
                      </a:r>
                      <a:endParaRPr b="0" lang="ru-RU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4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  <a:ea typeface="Calibri Light"/>
                        </a:rPr>
                        <a:t>Онлайн лекция-встреча с начальником Управления установления пенсий Бондаренко С.В. по вопросам разъяснения пенсионного законодательства</a:t>
                      </a:r>
                      <a:endParaRPr b="0" lang="ru-RU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4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10-00</a:t>
                      </a:r>
                      <a:endParaRPr b="0" lang="ru-RU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endParaRPr b="0" lang="ru-RU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</a:tr>
              <a:tr h="48492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4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21.08</a:t>
                      </a:r>
                      <a:endParaRPr b="0" lang="ru-RU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4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Урок цифровой грамотности «Месенджер МАХ и его возможности»</a:t>
                      </a:r>
                      <a:endParaRPr b="0" lang="ru-RU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4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10-00</a:t>
                      </a:r>
                      <a:endParaRPr b="0" lang="ru-RU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</a:tr>
              <a:tr h="48492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4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24.08</a:t>
                      </a:r>
                      <a:endParaRPr b="0" lang="ru-RU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4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Лекция «22 августа — День государственного флага России». Его история и значение. </a:t>
                      </a:r>
                      <a:endParaRPr b="0" lang="ru-RU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4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10-00</a:t>
                      </a:r>
                      <a:endParaRPr b="0" lang="ru-RU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</a:tr>
              <a:tr h="48816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4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27.08</a:t>
                      </a:r>
                      <a:endParaRPr b="0" lang="ru-RU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4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День Российского кино. Просмотр фильма Российского географического общества.</a:t>
                      </a:r>
                      <a:endParaRPr b="0" lang="ru-RU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400" spc="-11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10-00</a:t>
                      </a:r>
                      <a:endParaRPr b="0" lang="ru-RU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endParaRPr b="0" lang="ru-RU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</a:tr>
              <a:tr h="28836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4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28.08</a:t>
                      </a:r>
                      <a:endParaRPr b="0" lang="ru-RU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4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  <a:ea typeface="Calibri Light"/>
                        </a:rPr>
                        <a:t>Игра в лото.</a:t>
                      </a:r>
                      <a:endParaRPr b="0" lang="ru-RU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4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10-00</a:t>
                      </a:r>
                      <a:endParaRPr b="0" lang="ru-RU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</a:tr>
              <a:tr h="28836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4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31.08</a:t>
                      </a:r>
                      <a:endParaRPr b="0" lang="ru-RU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4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Арт-терапия «Антистресс рисунки»</a:t>
                      </a:r>
                      <a:endParaRPr b="0" lang="ru-RU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en-US" sz="14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10-</a:t>
                      </a:r>
                      <a:r>
                        <a:rPr b="0" lang="ru-RU" sz="14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00</a:t>
                      </a:r>
                      <a:endParaRPr b="0" lang="ru-RU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6350" cap="flat" cmpd="sng" algn="ctr">
          <a:prstDash val="solid"/>
          <a:miter/>
        </a:ln>
        <a:ln w="12700" cap="flat" cmpd="sng" algn="ctr">
          <a:prstDash val="solid"/>
          <a:miter/>
        </a:ln>
        <a:ln w="190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743</TotalTime>
  <Application>LibreOffice/25.2.1.2$Windows_X86_64 LibreOffice_project/d3abf4aee5fd705e4a92bba33a32f40bc4e56f49</Application>
  <AppVersion>15.0000</AppVersion>
  <Words>175</Words>
  <Paragraphs>40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2025-11-06T11:20:25Z</dcterms:created>
  <dc:creator>Пользователь</dc:creator>
  <dc:description/>
  <dc:language>ru-RU</dc:language>
  <cp:lastModifiedBy/>
  <cp:lastPrinted>2026-07-15T09:27:37Z</cp:lastPrinted>
  <dcterms:modified xsi:type="dcterms:W3CDTF">2026-07-20T11:19:16Z</dcterms:modified>
  <cp:revision>72</cp:revision>
  <dc:subject/>
  <dc:title>МЕРОПРИЯТИЯ НА ДЕКАБРЬ 2025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esentationFormat">
    <vt:lpwstr>Произвольный</vt:lpwstr>
  </property>
  <property fmtid="{D5CDD505-2E9C-101B-9397-08002B2CF9AE}" pid="6" name="Producer">
    <vt:lpwstr>Adobe PDF Library 17.0</vt:lpwstr>
  </property>
  <property fmtid="{D5CDD505-2E9C-101B-9397-08002B2CF9AE}" pid="7" name="Slides">
    <vt:i4>1</vt:i4>
  </property>
</Properties>
</file>