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3384" y="-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40250" y="316976"/>
            <a:ext cx="25990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 smtClean="0"/>
              <a:t>АВГУСТ</a:t>
            </a:r>
            <a:r>
              <a:rPr lang="ru-RU" spc="-5" dirty="0" smtClean="0"/>
              <a:t/>
            </a:r>
            <a:br>
              <a:rPr lang="ru-RU" spc="-5" dirty="0" smtClean="0"/>
            </a:br>
            <a:r>
              <a:rPr spc="-20" dirty="0" smtClean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218684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Республика Крым,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г.Армянск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ул.Школьная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55а </a:t>
            </a:r>
            <a:b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Контактный номер </a:t>
            </a:r>
            <a:r>
              <a:rPr lang="ru-RU" sz="1300" dirty="0">
                <a:solidFill>
                  <a:schemeClr val="bg1"/>
                </a:solidFill>
              </a:rPr>
              <a:t>+7 978 8538169</a:t>
            </a:r>
            <a:endParaRPr lang="ru-RU" sz="1300" dirty="0">
              <a:solidFill>
                <a:schemeClr val="bg1"/>
              </a:solidFill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Тудакова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Надежда Валерьевна</a:t>
            </a:r>
            <a:endParaRPr lang="ru-RU" sz="1300" dirty="0" smtClean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4085295" y="7515512"/>
            <a:ext cx="3315789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/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</a:t>
            </a:r>
            <a:endParaRPr lang="ru-RU" sz="1600" b="1" spc="-10" dirty="0" smtClean="0">
              <a:solidFill>
                <a:srgbClr val="58595B"/>
              </a:solidFill>
              <a:latin typeface="Calibri"/>
              <a:cs typeface="Calibri"/>
            </a:endParaRPr>
          </a:p>
          <a:p>
            <a:pPr marR="5080" algn="r"/>
            <a:r>
              <a:rPr sz="1600" b="1" spc="-10" dirty="0" err="1" smtClean="0">
                <a:solidFill>
                  <a:srgbClr val="58595B"/>
                </a:solidFill>
                <a:latin typeface="Calibri"/>
                <a:cs typeface="Calibri"/>
              </a:rPr>
              <a:t>пон</a:t>
            </a:r>
            <a:r>
              <a:rPr lang="ru-RU" sz="1600" b="1" spc="-10" dirty="0">
                <a:solidFill>
                  <a:srgbClr val="58595B"/>
                </a:solidFill>
                <a:latin typeface="Calibri"/>
                <a:cs typeface="Calibri"/>
              </a:rPr>
              <a:t>е</a:t>
            </a:r>
            <a:r>
              <a:rPr sz="1600" b="1" spc="-10" dirty="0" err="1" smtClean="0">
                <a:solidFill>
                  <a:srgbClr val="58595B"/>
                </a:solidFill>
                <a:latin typeface="Calibri"/>
                <a:cs typeface="Calibri"/>
              </a:rPr>
              <a:t>дельник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09: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lang="ru-RU" sz="1600" b="1" spc="-20" dirty="0">
              <a:solidFill>
                <a:srgbClr val="58595B"/>
              </a:solidFill>
              <a:latin typeface="Calibri"/>
              <a:cs typeface="Calibri"/>
            </a:endParaRPr>
          </a:p>
          <a:p>
            <a:pPr marR="5080" algn="r"/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пятница 09:00 – 16:45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35411" y="8943261"/>
            <a:ext cx="917575" cy="65037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lang="ru-RU" sz="800" spc="5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lang="ru-RU" sz="800" dirty="0" smtClean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lang="ru-RU" sz="800" dirty="0" smtClean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lang="ru-RU" sz="800" spc="5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lang="ru-RU" sz="800" spc="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5" dirty="0" smtClean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lang="ru-RU" sz="800" dirty="0" smtClean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lang="ru-RU" sz="800" dirty="0" smtClean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lang="ru-RU" sz="800" spc="45" dirty="0" smtClean="0">
                <a:solidFill>
                  <a:srgbClr val="FFFFFF"/>
                </a:solidFill>
                <a:latin typeface="Calibri"/>
                <a:cs typeface="Calibri"/>
              </a:rPr>
              <a:t> Республике Крым</a:t>
            </a:r>
            <a:endParaRPr lang="ru-RU"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54303" y="8243780"/>
            <a:ext cx="815410" cy="6353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85289" y="8375875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411" y="9589729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49808179"/>
              </p:ext>
            </p:extLst>
          </p:nvPr>
        </p:nvGraphicFramePr>
        <p:xfrm>
          <a:off x="196850" y="1536700"/>
          <a:ext cx="7162800" cy="58623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0630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5424521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107649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632375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1700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509036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dirty="0" smtClean="0">
                          <a:latin typeface="+mn-lt"/>
                          <a:ea typeface="+mn-ea"/>
                          <a:cs typeface="+mn-cs"/>
                        </a:rPr>
                        <a:t>03.08</a:t>
                      </a:r>
                      <a:endParaRPr sz="1400" dirty="0"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Просмотр документального фильма российского географического общества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+mn-lt"/>
                          <a:ea typeface="+mn-ea"/>
                          <a:cs typeface="+mn-cs"/>
                        </a:rPr>
                        <a:t>10:00</a:t>
                      </a:r>
                      <a:endParaRPr sz="1400" b="0" dirty="0"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473622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0" dirty="0" smtClean="0">
                          <a:latin typeface="+mn-lt"/>
                          <a:ea typeface="+mn-ea"/>
                          <a:cs typeface="+mn-cs"/>
                        </a:rPr>
                        <a:t>05.08</a:t>
                      </a:r>
                      <a:endParaRPr sz="1400" b="0" dirty="0"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 Онлайн-встреча с психологом. Как справиться с тревожностью и противостоять стрессу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/>
                      <a:r>
                        <a:rPr lang="ru-RU" sz="1400" b="0" dirty="0" smtClean="0">
                          <a:latin typeface="+mn-lt"/>
                          <a:ea typeface="+mn-ea"/>
                          <a:cs typeface="+mn-cs"/>
                        </a:rPr>
                        <a:t>10:00</a:t>
                      </a:r>
                      <a:endParaRPr sz="1400" b="0" dirty="0"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710434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/>
                      <a:r>
                        <a:rPr lang="ru-RU" sz="1400" dirty="0" smtClean="0"/>
                        <a:t>07.08</a:t>
                      </a:r>
                      <a:endParaRPr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День настольных игр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/>
                      <a:r>
                        <a:rPr lang="ru-RU" sz="1400" b="0" dirty="0" smtClean="0">
                          <a:latin typeface="+mn-lt"/>
                          <a:ea typeface="+mn-ea"/>
                          <a:cs typeface="+mn-cs"/>
                        </a:rPr>
                        <a:t>10:00</a:t>
                      </a:r>
                      <a:endParaRPr lang="ru-RU" sz="1400" b="0" dirty="0"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473622">
                <a:tc>
                  <a:txBody>
                    <a:bodyPr/>
                    <a:lstStyle/>
                    <a:p>
                      <a:pPr marL="0" indent="0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10.08</a:t>
                      </a:r>
                      <a:endParaRPr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Фотовыставка «Сердце земли моей»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 (экскурсия в историко-краеведческий музей г.Армянска)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/>
                      <a:r>
                        <a:rPr lang="ru-RU" sz="1400" b="0" dirty="0" smtClean="0">
                          <a:latin typeface="+mn-lt"/>
                          <a:ea typeface="+mn-ea"/>
                          <a:cs typeface="+mn-cs"/>
                        </a:rPr>
                        <a:t>10:00</a:t>
                      </a:r>
                      <a:endParaRPr lang="ru-RU" sz="1400" b="0" dirty="0"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73622">
                <a:tc>
                  <a:txBody>
                    <a:bodyPr/>
                    <a:lstStyle/>
                    <a:p>
                      <a:pPr marL="0" indent="0"/>
                      <a:r>
                        <a:rPr lang="ru-RU" sz="1400" dirty="0" smtClean="0"/>
                        <a:t>14.08</a:t>
                      </a:r>
                      <a:endParaRPr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День пирога.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Викторина на тему питания.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+mn-lt"/>
                          <a:ea typeface="+mn-ea"/>
                          <a:cs typeface="+mn-cs"/>
                        </a:rPr>
                        <a:t>10:00</a:t>
                      </a:r>
                      <a:endParaRPr lang="ru-RU" sz="1400" b="0" dirty="0"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05924">
                <a:tc>
                  <a:txBody>
                    <a:bodyPr/>
                    <a:lstStyle/>
                    <a:p>
                      <a:pPr marL="0" indent="0"/>
                      <a:r>
                        <a:rPr lang="ru-RU" sz="1400" dirty="0" smtClean="0"/>
                        <a:t>19.08</a:t>
                      </a:r>
                      <a:endParaRPr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Онлайн-урок пенсионной грамотности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+mn-lt"/>
                          <a:ea typeface="+mn-ea"/>
                          <a:cs typeface="+mn-cs"/>
                        </a:rPr>
                        <a:t>Время уточняется</a:t>
                      </a:r>
                      <a:endParaRPr lang="ru-RU" sz="1400" b="0" dirty="0"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537518">
                <a:tc>
                  <a:txBody>
                    <a:bodyPr/>
                    <a:lstStyle/>
                    <a:p>
                      <a:pPr marL="0" indent="0"/>
                      <a:r>
                        <a:rPr lang="ru-RU" sz="1400" dirty="0" smtClean="0"/>
                        <a:t>21.08</a:t>
                      </a:r>
                      <a:endParaRPr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Познавательный час ко Дню Государственного флага Российской Федерации «В символах страны — история Отечества» (Центральная городская библиотека)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10:00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316187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/>
                      <a:r>
                        <a:rPr lang="ru-RU" sz="1400" dirty="0" smtClean="0"/>
                        <a:t>25.08</a:t>
                      </a:r>
                      <a:endParaRPr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Урок цифровой грамотности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/>
                      <a:r>
                        <a:rPr lang="ru-RU" sz="1400" b="0" dirty="0" smtClean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10:00</a:t>
                      </a:r>
                      <a:endParaRPr lang="ru-RU" sz="1400" b="0" dirty="0"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00774102"/>
                  </a:ext>
                </a:extLst>
              </a:tr>
              <a:tr h="509036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/>
                      <a:r>
                        <a:rPr lang="ru-RU" sz="1400" dirty="0" smtClean="0"/>
                        <a:t>27.08</a:t>
                      </a:r>
                      <a:endParaRPr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Викторина ко</a:t>
                      </a: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Дню российского кино «Фильм, фильм, фильм»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(Центральная городская библиотека)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/>
                      <a:r>
                        <a:rPr lang="ru-RU" sz="1400" b="0" dirty="0" smtClean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10:00</a:t>
                      </a:r>
                      <a:endParaRPr lang="ru-RU" sz="1400" b="0" dirty="0"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3888923"/>
                  </a:ext>
                </a:extLst>
              </a:tr>
              <a:tr h="473622">
                <a:tc>
                  <a:txBody>
                    <a:bodyPr/>
                    <a:lstStyle/>
                    <a:p>
                      <a:pPr marL="0" indent="0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31.08</a:t>
                      </a:r>
                      <a:endParaRPr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Встреча с врачом-психиатром Центральной городской больницы г.Армянска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/>
                      <a:r>
                        <a:rPr lang="ru-RU" sz="1400" b="0" dirty="0" smtClean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10:00</a:t>
                      </a:r>
                      <a:endParaRPr lang="ru-RU" sz="1400" b="0" dirty="0"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265</TotalTime>
  <Words>172</Words>
  <Application>Microsoft Office PowerPoint</Application>
  <PresentationFormat>Произвольный</PresentationFormat>
  <Paragraphs>48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Admin</cp:lastModifiedBy>
  <cp:revision>40</cp:revision>
  <dcterms:created xsi:type="dcterms:W3CDTF">2025-11-06T11:20:25Z</dcterms:created>
  <dcterms:modified xsi:type="dcterms:W3CDTF">2026-07-20T10:54:14Z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