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220" d="100"/>
          <a:sy n="220" d="100"/>
        </p:scale>
        <p:origin x="546" y="75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20650" y="694690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lang="ru-RU" spc="-10" dirty="0" smtClean="0"/>
              <a:t>н</a:t>
            </a:r>
            <a:r>
              <a:rPr lang="ru-RU" dirty="0" smtClean="0"/>
              <a:t>а </a:t>
            </a:r>
            <a:r>
              <a:rPr lang="ru-RU" dirty="0" smtClean="0"/>
              <a:t>август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577850" y="8394700"/>
            <a:ext cx="5165340" cy="2318840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2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2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28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 Республика Крым, г.Белогорск, ул.Симферопольская/пер.Симферопольский 28/6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+7978 7480221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Олейникова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Елена Ивановна</a:t>
            </a:r>
            <a:endParaRPr lang="ru-RU" sz="1300"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Республика Крым, Нижнегорский район, п. Нижнегорский, ул. 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244850" y="7327901"/>
            <a:ext cx="3962399" cy="10470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4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 </a:t>
            </a:r>
            <a:r>
              <a:rPr sz="14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4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18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lang="ru-RU" sz="1400" b="1" spc="-2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9:00 – 16:45</a:t>
            </a: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064250" y="8928100"/>
            <a:ext cx="97662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just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</a:t>
            </a: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dirty="0" err="1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8166100"/>
            <a:ext cx="815410" cy="76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40450" y="8318500"/>
            <a:ext cx="601642" cy="533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654050" y="2041422"/>
          <a:ext cx="6561465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371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688669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2542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05.08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Встреча с психологом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Бережной Т.Н.</a:t>
                      </a:r>
                      <a:endParaRPr lang="ru-RU" sz="1200" b="0" u="none" strike="noStrike" dirty="0" smtClean="0">
                        <a:solidFill>
                          <a:srgbClr val="000000"/>
                        </a:solidFill>
                        <a:effectLst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07.08</a:t>
                      </a:r>
                      <a:endParaRPr lang="ru-RU" sz="1200" b="1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Урок цифровой грамотности: </a:t>
                      </a:r>
                      <a:r>
                        <a:rPr lang="ru-RU" sz="1200" b="0" u="none" strike="noStrike" dirty="0" smtClean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индивидуальное консультирование по  созданию  цифрового </a:t>
                      </a:r>
                      <a:r>
                        <a:rPr lang="en-US" sz="1200" b="0" u="none" strike="noStrike" dirty="0" smtClean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ID</a:t>
                      </a:r>
                      <a:r>
                        <a:rPr lang="ru-RU" sz="1200" b="0" u="none" strike="noStrike" baseline="0" dirty="0" smtClean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en-US" sz="1200" b="0" u="none" strike="noStrike" baseline="0" dirty="0" smtClean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200" b="0" u="none" strike="noStrike" baseline="0" dirty="0" smtClean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en-US" sz="1200" b="0" u="none" strike="noStrike" baseline="0" dirty="0" smtClean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X </a:t>
                      </a:r>
                      <a:endParaRPr lang="ru-RU" sz="1200" b="0" u="none" strike="noStrike" dirty="0" smtClean="0">
                        <a:solidFill>
                          <a:srgbClr val="000000"/>
                        </a:solidFill>
                        <a:effectLst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390" marR="6839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10.08</a:t>
                      </a:r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Посещение престольного праздника в </a:t>
                      </a: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Топловском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монастыре День памяти преподобной </a:t>
                      </a: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Параскевы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игумении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Топловской</a:t>
                      </a:r>
                      <a:endParaRPr lang="ru-RU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139157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14.08</a:t>
                      </a:r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14.08</a:t>
                      </a:r>
                      <a:endParaRPr lang="ru-RU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Шахматный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турнир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strike="noStrike" baseline="0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Просмотр </a:t>
                      </a:r>
                      <a:r>
                        <a:rPr lang="ru-RU" sz="1200" b="0" u="none" strike="noStrike" baseline="0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фильмов </a:t>
                      </a:r>
                      <a:r>
                        <a:rPr lang="ru-RU" sz="1200" b="0" u="none" strike="noStrike" baseline="0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РГО </a:t>
                      </a:r>
                      <a:r>
                        <a:rPr lang="ru-RU" sz="1200" b="0" u="none" strike="noStrike" baseline="0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«Большая </a:t>
                      </a:r>
                      <a:r>
                        <a:rPr lang="ru-RU" sz="1200" b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вода.Енисей</a:t>
                      </a:r>
                      <a:r>
                        <a:rPr lang="ru-RU" sz="1200" b="0" u="none" strike="noStrike" baseline="0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», «Большая </a:t>
                      </a:r>
                      <a:r>
                        <a:rPr lang="ru-RU" sz="1200" b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вода.Лена</a:t>
                      </a:r>
                      <a:r>
                        <a:rPr lang="ru-RU" sz="1200" b="0" u="none" strike="noStrike" baseline="0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139157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17.08</a:t>
                      </a:r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Урок финансовой грамотности с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ВТБ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218675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19.08</a:t>
                      </a:r>
                    </a:p>
                    <a:p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Урок пенсионного грамотности: тематическая лекция по вопросам разъяснения пенсионного законодательства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(приказ ОСФР по Республике Крым от 10.06. 2026 №609)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Индивидуальное консультирование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пенсионным вопросам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уточняется</a:t>
                      </a: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200" b="1" smtClean="0"/>
                        <a:t>21.08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u="none" strike="noStrike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Торжественный</a:t>
                      </a:r>
                      <a:r>
                        <a:rPr lang="ru-RU" sz="1200" b="0" u="none" strike="noStrike" baseline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концерт ко Дню Государственного Флага Российской Федерации</a:t>
                      </a:r>
                      <a:endParaRPr lang="ru-RU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24.08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Тренировка памяти. Эффективные</a:t>
                      </a:r>
                      <a:r>
                        <a:rPr lang="ru-RU" sz="1200" b="0" u="none" strike="noStrike" baseline="0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12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пособы и </a:t>
                      </a:r>
                      <a:r>
                        <a:rPr lang="ru-RU" sz="12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методики</a:t>
                      </a:r>
                      <a:r>
                        <a:rPr lang="ru-RU" sz="1200" b="0" u="none" strike="noStrik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11:00   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26.08.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Лекция викторина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совместно с центральной районной библиотекой: «Государственные символы России»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235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28.08.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+mn-lt"/>
                        </a:rPr>
                        <a:t>Шахматный турнир:</a:t>
                      </a:r>
                      <a:r>
                        <a:rPr lang="ru-RU" sz="1200" baseline="0" dirty="0" smtClean="0">
                          <a:latin typeface="+mn-lt"/>
                        </a:rPr>
                        <a:t> «Дедушки и внуки»</a:t>
                      </a:r>
                      <a:endParaRPr lang="ru-RU" sz="12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3236</TotalTime>
  <Words>201</Words>
  <Application>Microsoft Office PowerPoint</Application>
  <PresentationFormat>Произвольный</PresentationFormat>
  <Paragraphs>54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Admin</cp:lastModifiedBy>
  <cp:revision>264</cp:revision>
  <dcterms:created xsi:type="dcterms:W3CDTF">2025-11-06T11:20:25Z</dcterms:created>
  <dcterms:modified xsi:type="dcterms:W3CDTF">2026-07-25T12:08:49Z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