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3384" y="-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273050" y="6817360"/>
            <a:ext cx="7283450" cy="38760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 smtClean="0"/>
              <a:t>НА</a:t>
            </a:r>
            <a:r>
              <a:rPr lang="ru-RU" dirty="0" smtClean="0"/>
              <a:t> АВГУСТ </a:t>
            </a:r>
            <a:r>
              <a:rPr spc="-20" dirty="0" smtClean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Республика Крым,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пгт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Черноморское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ул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Кирова д.6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+79787753093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 Чернова Тамара Владимировна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09:30</a:t>
            </a:r>
            <a:r>
              <a:rPr sz="1600" b="1" spc="-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17:30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75692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Calibri"/>
                <a:cs typeface="Calibri"/>
              </a:rPr>
              <a:t>Санкт-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Петербургу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Ленинградской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46103775"/>
              </p:ext>
            </p:extLst>
          </p:nvPr>
        </p:nvGraphicFramePr>
        <p:xfrm>
          <a:off x="654050" y="1575147"/>
          <a:ext cx="6705599" cy="77839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2000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4578200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1295399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962588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353502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+mn-lt"/>
                          <a:cs typeface="Calibri"/>
                        </a:rPr>
                        <a:t>03.08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Выставка</a:t>
                      </a:r>
                      <a:r>
                        <a:rPr lang="ru-RU" baseline="0" dirty="0" smtClean="0"/>
                        <a:t> «</a:t>
                      </a:r>
                      <a:r>
                        <a:rPr lang="ru-RU" baseline="0" dirty="0" err="1" smtClean="0"/>
                        <a:t>Тарханкутский</a:t>
                      </a:r>
                      <a:r>
                        <a:rPr lang="ru-RU" baseline="0" dirty="0" smtClean="0"/>
                        <a:t> маяк»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14:00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618629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05.08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Встреча</a:t>
                      </a:r>
                      <a:r>
                        <a:rPr lang="ru-RU" sz="1800" b="0" baseline="0" dirty="0" smtClean="0">
                          <a:latin typeface="+mn-lt"/>
                          <a:cs typeface="Calibri Light"/>
                        </a:rPr>
                        <a:t> с психологом в </a:t>
                      </a:r>
                      <a:r>
                        <a:rPr lang="ru-RU" sz="1800" b="0" baseline="0" dirty="0" err="1" smtClean="0">
                          <a:latin typeface="+mn-lt"/>
                          <a:cs typeface="Calibri Light"/>
                        </a:rPr>
                        <a:t>онлайн</a:t>
                      </a:r>
                      <a:r>
                        <a:rPr lang="ru-RU" sz="1800" b="0" baseline="0" dirty="0" smtClean="0">
                          <a:latin typeface="+mn-lt"/>
                          <a:cs typeface="Calibri Light"/>
                        </a:rPr>
                        <a:t> режиме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10:00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</a:tr>
              <a:tr h="618629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07.08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Встреча</a:t>
                      </a:r>
                      <a:r>
                        <a:rPr lang="ru-RU" sz="1800" b="0" baseline="0" dirty="0" smtClean="0">
                          <a:latin typeface="+mn-lt"/>
                          <a:cs typeface="Calibri Light"/>
                        </a:rPr>
                        <a:t> вопросов и ответов «Психологическое здоровье»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12:00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  <a:tr h="618629">
                <a:tc>
                  <a:txBody>
                    <a:bodyPr/>
                    <a:lstStyle/>
                    <a:p>
                      <a:r>
                        <a:rPr lang="ru-RU" dirty="0" smtClean="0"/>
                        <a:t>11.08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Урок</a:t>
                      </a:r>
                      <a:r>
                        <a:rPr lang="ru-RU" baseline="0" dirty="0" smtClean="0"/>
                        <a:t> финансовой грамотности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10:00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32380059"/>
                  </a:ext>
                </a:extLst>
              </a:tr>
              <a:tr h="353502">
                <a:tc>
                  <a:txBody>
                    <a:bodyPr/>
                    <a:lstStyle/>
                    <a:p>
                      <a:r>
                        <a:rPr lang="ru-RU" dirty="0" smtClean="0"/>
                        <a:t>14.08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Арт-кафе</a:t>
                      </a:r>
                      <a:r>
                        <a:rPr lang="ru-RU" baseline="0" dirty="0" smtClean="0"/>
                        <a:t> « Мгновения судьбы </a:t>
                      </a:r>
                      <a:r>
                        <a:rPr lang="ru-RU" baseline="0" dirty="0" err="1" smtClean="0"/>
                        <a:t>Микаэла</a:t>
                      </a:r>
                      <a:r>
                        <a:rPr lang="ru-RU" baseline="0" dirty="0" smtClean="0"/>
                        <a:t> Таривердиева»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12:00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85857638"/>
                  </a:ext>
                </a:extLst>
              </a:tr>
              <a:tr h="660253">
                <a:tc>
                  <a:txBody>
                    <a:bodyPr/>
                    <a:lstStyle/>
                    <a:p>
                      <a:r>
                        <a:rPr lang="ru-RU" dirty="0" smtClean="0"/>
                        <a:t>18.08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Урок</a:t>
                      </a:r>
                      <a:r>
                        <a:rPr lang="ru-RU" baseline="0" dirty="0" smtClean="0"/>
                        <a:t> мастер-класс по плетению из бумажной лозы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12:00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00774102"/>
                  </a:ext>
                </a:extLst>
              </a:tr>
              <a:tr h="480279">
                <a:tc>
                  <a:txBody>
                    <a:bodyPr/>
                    <a:lstStyle/>
                    <a:p>
                      <a:r>
                        <a:rPr lang="ru-RU" dirty="0" smtClean="0"/>
                        <a:t>19.08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Урок пенсионной грамотности в режиме ВКС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Время</a:t>
                      </a:r>
                      <a:r>
                        <a:rPr lang="ru-RU" baseline="0" dirty="0" smtClean="0"/>
                        <a:t> уточняется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63888923"/>
                  </a:ext>
                </a:extLst>
              </a:tr>
              <a:tr h="870595">
                <a:tc>
                  <a:txBody>
                    <a:bodyPr/>
                    <a:lstStyle/>
                    <a:p>
                      <a:r>
                        <a:rPr lang="ru-RU" dirty="0" smtClean="0"/>
                        <a:t>21.08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Устный журнал</a:t>
                      </a:r>
                      <a:r>
                        <a:rPr lang="ru-RU" baseline="0" dirty="0" smtClean="0"/>
                        <a:t> « Три цвета русской славы» (ко Дню флага России)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12:00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75152705"/>
                  </a:ext>
                </a:extLst>
              </a:tr>
              <a:tr h="473028">
                <a:tc>
                  <a:txBody>
                    <a:bodyPr/>
                    <a:lstStyle/>
                    <a:p>
                      <a:r>
                        <a:rPr lang="ru-RU" dirty="0" smtClean="0"/>
                        <a:t>25.08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Урок</a:t>
                      </a:r>
                      <a:r>
                        <a:rPr lang="ru-RU" baseline="0" dirty="0" smtClean="0"/>
                        <a:t> мастерства и творчества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10:00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88993823"/>
                  </a:ext>
                </a:extLst>
              </a:tr>
              <a:tr h="654130">
                <a:tc>
                  <a:txBody>
                    <a:bodyPr/>
                    <a:lstStyle/>
                    <a:p>
                      <a:r>
                        <a:rPr lang="ru-RU" dirty="0" smtClean="0"/>
                        <a:t>27.08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</a:t>
                      </a:r>
                      <a:r>
                        <a:rPr lang="ru-RU" dirty="0" smtClean="0"/>
                        <a:t>Оздоровительное мероприятие «Йога»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14:00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85150150"/>
                  </a:ext>
                </a:extLst>
              </a:tr>
              <a:tr h="618629">
                <a:tc>
                  <a:txBody>
                    <a:bodyPr/>
                    <a:lstStyle/>
                    <a:p>
                      <a:r>
                        <a:rPr lang="ru-RU" dirty="0" smtClean="0"/>
                        <a:t>28.08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Историко-краеведческая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smtClean="0"/>
                        <a:t>экспедиция «Традиции </a:t>
                      </a:r>
                      <a:r>
                        <a:rPr lang="ru-RU" baseline="0" dirty="0" smtClean="0"/>
                        <a:t>и ремесла </a:t>
                      </a:r>
                      <a:r>
                        <a:rPr lang="ru-RU" baseline="0" dirty="0" err="1" smtClean="0"/>
                        <a:t>Тарханкута</a:t>
                      </a:r>
                      <a:r>
                        <a:rPr lang="ru-RU" baseline="0" dirty="0" smtClean="0"/>
                        <a:t>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12:00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5317127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488</TotalTime>
  <Words>146</Words>
  <Application>Microsoft Office PowerPoint</Application>
  <PresentationFormat>Произвольный</PresentationFormat>
  <Paragraphs>46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Колпак Тамара Владимировна</cp:lastModifiedBy>
  <cp:revision>41</cp:revision>
  <dcterms:created xsi:type="dcterms:W3CDTF">2025-11-06T11:20:25Z</dcterms:created>
  <dcterms:modified xsi:type="dcterms:W3CDTF">2026-07-24T13:13:26Z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