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4.xml" ContentType="application/vnd.openxmlformats-officedocument.theme+xml"/>
  <Override PartName="/ppt/theme/theme5.xml" ContentType="application/vnd.openxmlformats-officedocument.them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56" r:id="rId6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368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2718" y="-102"/>
      </p:cViewPr>
      <p:guideLst>
        <p:guide orient="horz" pos="3368"/>
        <p:guide pos="23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5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444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4360" cy="705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9CF09D3-565B-485E-9BB1-CF6C12D6905F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444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4360" cy="705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64355F5-4157-40E1-9116-1D83AA5C343B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444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4360" cy="705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ADC67B90-49BF-449D-9D2F-1C108FBD1B50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444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4360" cy="705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1654CECF-7C91-4E87-86E1-D3ADBE20CD1F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444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4360" cy="705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0BFA48D4-4CED-4339-BCDD-048EF60BCA18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444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4360" cy="705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81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7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DFF4671-3EB8-4AEB-B7B4-9B9DFA2D62BD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7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444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4360" cy="705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81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7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208EA29-1613-493F-938F-28D67419B3AF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7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444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4360" cy="705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81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7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E75164C-B3FD-4EC2-BA30-37B25E0F992E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7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444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4360" cy="705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81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7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8D3D252-C662-4FDA-A514-BAC7EC8B9B04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7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444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4360" cy="705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81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7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D7143CB-67C7-4917-B74C-3A7C00E1176E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7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 cstate="print"/>
          <a:stretch/>
        </p:blipFill>
        <p:spPr>
          <a:xfrm>
            <a:off x="3731760" y="108000"/>
            <a:ext cx="3718080" cy="165636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111240" y="7000200"/>
            <a:ext cx="7343640" cy="3581640"/>
          </a:xfrm>
          <a:custGeom>
            <a:avLst/>
            <a:gdLst>
              <a:gd name="textAreaLeft" fmla="*/ 0 w 7343640"/>
              <a:gd name="textAreaRight" fmla="*/ 7345800 w 7343640"/>
              <a:gd name="textAreaTop" fmla="*/ 0 h 3581640"/>
              <a:gd name="textAreaBottom" fmla="*/ 3583800 h 358164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644400" y="8176320"/>
            <a:ext cx="1145880" cy="130680"/>
            <a:chOff x="644400" y="8176320"/>
            <a:chExt cx="1145880" cy="130680"/>
          </a:xfrm>
        </p:grpSpPr>
        <p:pic>
          <p:nvPicPr>
            <p:cNvPr id="38" name="object 36"/>
            <p:cNvPicPr/>
            <p:nvPr/>
          </p:nvPicPr>
          <p:blipFill>
            <a:blip r:embed="rId3" cstate="print"/>
            <a:stretch/>
          </p:blipFill>
          <p:spPr>
            <a:xfrm>
              <a:off x="644400" y="8176320"/>
              <a:ext cx="101160" cy="1306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771480" y="8178120"/>
              <a:ext cx="92520" cy="127440"/>
            </a:xfrm>
            <a:custGeom>
              <a:avLst/>
              <a:gdLst>
                <a:gd name="textAreaLeft" fmla="*/ 0 w 92520"/>
                <a:gd name="textAreaRight" fmla="*/ 94680 w 92520"/>
                <a:gd name="textAreaTop" fmla="*/ 0 h 127440"/>
                <a:gd name="textAreaBottom" fmla="*/ 129600 h 12744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 cstate="print"/>
            <a:stretch/>
          </p:blipFill>
          <p:spPr>
            <a:xfrm>
              <a:off x="888840" y="8176320"/>
              <a:ext cx="290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 cstate="print"/>
            <a:stretch/>
          </p:blipFill>
          <p:spPr>
            <a:xfrm>
              <a:off x="1201680" y="8176320"/>
              <a:ext cx="317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 cstate="print"/>
            <a:stretch/>
          </p:blipFill>
          <p:spPr>
            <a:xfrm>
              <a:off x="1545480" y="8178120"/>
              <a:ext cx="108000" cy="127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 cstate="print"/>
            <a:stretch/>
          </p:blipFill>
          <p:spPr>
            <a:xfrm>
              <a:off x="1679400" y="8178120"/>
              <a:ext cx="110880" cy="1288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02560" y="316800"/>
            <a:ext cx="2134800" cy="171720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400" b="1" strike="noStrike" spc="-12" dirty="0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lang="ru-RU" sz="24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400" b="1" strike="noStrike" spc="-7" dirty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400" b="1" strike="noStrike" spc="-12" dirty="0" smtClean="0">
                <a:solidFill>
                  <a:schemeClr val="lt1"/>
                </a:solidFill>
                <a:latin typeface="Calibri"/>
              </a:rPr>
              <a:t>АВГУСТ</a:t>
            </a:r>
            <a:endParaRPr lang="ru-RU" sz="2400" b="0" strike="noStrike" spc="-1" dirty="0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4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4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628920" y="8441640"/>
            <a:ext cx="5112000" cy="20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Адрес: г.Евпатория, Новоселовское ш 1 г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Контактный номер </a:t>
            </a: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Calibri"/>
              </a:rPr>
              <a:t>+7978 057 22 28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Calibri"/>
              </a:rPr>
              <a:t>ФИО Галенко Татьяна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>
            <a:off x="2811240" y="7722964"/>
            <a:ext cx="3295440" cy="56428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пятница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09:30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</a:rPr>
              <a:t>17:30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123240" y="8786520"/>
            <a:ext cx="91548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9">
                <a:solidFill>
                  <a:srgbClr val="FFFFFF"/>
                </a:solidFill>
                <a:latin typeface="Calibri"/>
              </a:rPr>
              <a:t> Республике Крым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489240"/>
            <a:ext cx="2515680" cy="981000"/>
            <a:chOff x="512280" y="489240"/>
            <a:chExt cx="2515680" cy="981000"/>
          </a:xfrm>
        </p:grpSpPr>
        <p:pic>
          <p:nvPicPr>
            <p:cNvPr id="49" name="object 49"/>
            <p:cNvPicPr/>
            <p:nvPr/>
          </p:nvPicPr>
          <p:blipFill>
            <a:blip r:embed="rId8" cstate="print"/>
            <a:stretch/>
          </p:blipFill>
          <p:spPr>
            <a:xfrm>
              <a:off x="512280" y="489240"/>
              <a:ext cx="837360" cy="9550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814680"/>
              <a:ext cx="293040" cy="183240"/>
            </a:xfrm>
            <a:custGeom>
              <a:avLst/>
              <a:gdLst>
                <a:gd name="textAreaLeft" fmla="*/ 0 w 293040"/>
                <a:gd name="textAreaRight" fmla="*/ 295200 w 293040"/>
                <a:gd name="textAreaTop" fmla="*/ 0 h 183240"/>
                <a:gd name="textAreaBottom" fmla="*/ 185400 h 18324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814680"/>
              <a:ext cx="445680" cy="149040"/>
              <a:chOff x="1917720" y="814680"/>
              <a:chExt cx="445680" cy="14904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814680"/>
                <a:ext cx="288720" cy="149040"/>
              </a:xfrm>
              <a:custGeom>
                <a:avLst/>
                <a:gdLst>
                  <a:gd name="textAreaLeft" fmla="*/ 0 w 288720"/>
                  <a:gd name="textAreaRight" fmla="*/ 290880 w 288720"/>
                  <a:gd name="textAreaTop" fmla="*/ 0 h 149040"/>
                  <a:gd name="textAreaBottom" fmla="*/ 151200 h 14904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 cstate="print"/>
              <a:stretch/>
            </p:blipFill>
            <p:spPr>
              <a:xfrm>
                <a:off x="2244240" y="815040"/>
                <a:ext cx="11916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 cstate="print"/>
            <a:stretch/>
          </p:blipFill>
          <p:spPr>
            <a:xfrm>
              <a:off x="1556640" y="1049760"/>
              <a:ext cx="157680" cy="15156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1051200"/>
              <a:ext cx="675360" cy="181440"/>
              <a:chOff x="1762920" y="1051200"/>
              <a:chExt cx="675360" cy="18144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 cstate="print"/>
              <a:stretch/>
            </p:blipFill>
            <p:spPr>
              <a:xfrm>
                <a:off x="1762920" y="1051560"/>
                <a:ext cx="120600" cy="1479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1051200"/>
                <a:ext cx="520560" cy="181440"/>
              </a:xfrm>
              <a:custGeom>
                <a:avLst/>
                <a:gdLst>
                  <a:gd name="textAreaLeft" fmla="*/ 0 w 520560"/>
                  <a:gd name="textAreaRight" fmla="*/ 522720 w 520560"/>
                  <a:gd name="textAreaTop" fmla="*/ 0 h 181440"/>
                  <a:gd name="textAreaBottom" fmla="*/ 183600 h 18144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1051560"/>
              <a:ext cx="288720" cy="147960"/>
              <a:chOff x="2489040" y="1051560"/>
              <a:chExt cx="288720" cy="14796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 cstate="print"/>
              <a:stretch/>
            </p:blipFill>
            <p:spPr>
              <a:xfrm>
                <a:off x="2489040" y="1051560"/>
                <a:ext cx="127800" cy="1479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 cstate="print"/>
              <a:stretch/>
            </p:blipFill>
            <p:spPr>
              <a:xfrm>
                <a:off x="2658960" y="1051560"/>
                <a:ext cx="11880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284480"/>
              <a:ext cx="1471320" cy="185760"/>
              <a:chOff x="1556640" y="1284480"/>
              <a:chExt cx="1471320" cy="18576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 cstate="print"/>
              <a:stretch/>
            </p:blipFill>
            <p:spPr>
              <a:xfrm>
                <a:off x="1556640" y="1292040"/>
                <a:ext cx="14112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 cstate="print"/>
              <a:stretch/>
            </p:blipFill>
            <p:spPr>
              <a:xfrm>
                <a:off x="1725840" y="129204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 cstate="print"/>
              <a:stretch/>
            </p:blipFill>
            <p:spPr>
              <a:xfrm>
                <a:off x="1917720" y="1284480"/>
                <a:ext cx="358200" cy="1857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 cstate="print"/>
              <a:stretch/>
            </p:blipFill>
            <p:spPr>
              <a:xfrm>
                <a:off x="2300040" y="129204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290960"/>
                <a:ext cx="136440" cy="147600"/>
              </a:xfrm>
              <a:custGeom>
                <a:avLst/>
                <a:gdLst>
                  <a:gd name="textAreaLeft" fmla="*/ 0 w 136440"/>
                  <a:gd name="textAreaRight" fmla="*/ 138600 w 136440"/>
                  <a:gd name="textAreaTop" fmla="*/ 0 h 147600"/>
                  <a:gd name="textAreaBottom" fmla="*/ 149760 h 14760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 cstate="print"/>
              <a:stretch/>
            </p:blipFill>
            <p:spPr>
              <a:xfrm>
                <a:off x="2661480" y="1290960"/>
                <a:ext cx="168120" cy="179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 cstate="print"/>
              <a:stretch/>
            </p:blipFill>
            <p:spPr>
              <a:xfrm>
                <a:off x="2861640" y="1290960"/>
                <a:ext cx="166320" cy="14796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Прямоугольник: скругленные углы 2"/>
          <p:cNvSpPr/>
          <p:nvPr/>
        </p:nvSpPr>
        <p:spPr>
          <a:xfrm>
            <a:off x="6140520" y="9593640"/>
            <a:ext cx="872640" cy="8564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0" name="Овал 3"/>
          <p:cNvSpPr/>
          <p:nvPr/>
        </p:nvSpPr>
        <p:spPr>
          <a:xfrm>
            <a:off x="6047640" y="7937640"/>
            <a:ext cx="813240" cy="8132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1" name="object 48"/>
          <p:cNvPicPr/>
          <p:nvPr/>
        </p:nvPicPr>
        <p:blipFill>
          <a:blip r:embed="rId20" cstate="print"/>
          <a:stretch/>
        </p:blipFill>
        <p:spPr>
          <a:xfrm>
            <a:off x="6162120" y="8141760"/>
            <a:ext cx="599400" cy="514440"/>
          </a:xfrm>
          <a:prstGeom prst="rect">
            <a:avLst/>
          </a:prstGeom>
          <a:ln w="0">
            <a:noFill/>
          </a:ln>
        </p:spPr>
      </p:pic>
      <p:pic>
        <p:nvPicPr>
          <p:cNvPr id="72" name="Рисунок 7"/>
          <p:cNvPicPr/>
          <p:nvPr/>
        </p:nvPicPr>
        <p:blipFill>
          <a:blip r:embed="rId21" cstate="print"/>
          <a:stretch/>
        </p:blipFill>
        <p:spPr>
          <a:xfrm>
            <a:off x="6153120" y="9577080"/>
            <a:ext cx="860040" cy="8600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" name="Таблица 4"/>
          <p:cNvGraphicFramePr/>
          <p:nvPr>
            <p:extLst>
              <p:ext uri="{D42A27DB-BD31-4B8C-83A1-F6EECF244321}">
                <p14:modId xmlns:p14="http://schemas.microsoft.com/office/powerpoint/2010/main" xmlns="" val="4247963206"/>
              </p:ext>
            </p:extLst>
          </p:nvPr>
        </p:nvGraphicFramePr>
        <p:xfrm>
          <a:off x="206350" y="1602285"/>
          <a:ext cx="7136211" cy="6939371"/>
        </p:xfrm>
        <a:graphic>
          <a:graphicData uri="http://schemas.openxmlformats.org/drawingml/2006/table">
            <a:tbl>
              <a:tblPr/>
              <a:tblGrid>
                <a:gridCol w="1182520"/>
                <a:gridCol w="4912814"/>
                <a:gridCol w="1040877"/>
              </a:tblGrid>
              <a:tr h="514886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Дата 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Мероприятие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Время</a:t>
                      </a: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начала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577707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03.08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тыла Вооруженных сил РФ. Мастер-класс «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Сеткоплёт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для участников СВО</a:t>
                      </a: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 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48663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05.08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 с психологом Бережной Т.Н. в режиме ВКС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07288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07.08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физкультурника. Классическая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зумба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берегу моря для людей «серебряного возраста».</a:t>
                      </a: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09:00 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58963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12.08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Урок цифровой грамотности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 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00" marR="68400"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85219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18.08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географа, день основания Русского географического общества. РГО просмотр фильма: «История нового времени. Великие географические открытия»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94202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19.08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Урок пенсионной грамотности в режиме ВКС с заместителем начальника управления установления пенсий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Время уточняется</a:t>
                      </a:r>
                      <a:endParaRPr lang="ru-RU" sz="1400" b="0" strike="noStrike" spc="-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00" marR="68400"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10165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21.08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Государственного флага России. Совместное мероприятие с партией Единая Россия. Участие в мероприятиях города.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</a:p>
                  </a:txBody>
                  <a:tcPr marL="68400" marR="684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05674">
                <a:tc>
                  <a:txBody>
                    <a:bodyPr/>
                    <a:lstStyle/>
                    <a:p>
                      <a:pPr marL="0" marR="0" indent="450215" algn="just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26.08             </a:t>
                      </a: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8580" algn="just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Урок финансовой грамотности. Встреча со специалистами кредитных учреждений. ВТБ банк.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51965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27.08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российского кино. Культпоход в кинотеатр «Ракета»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46561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31.08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Урок цифровой грамотности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01182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ru-RU" sz="11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49697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ru-RU" sz="9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49697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</TotalTime>
  <Words>182</Words>
  <Application>Microsoft Office PowerPoint</Application>
  <PresentationFormat>Произвольный</PresentationFormat>
  <Paragraphs>44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Office Theme</vt:lpstr>
      <vt:lpstr>Office Theme</vt:lpstr>
      <vt:lpstr>Office Theme</vt:lpstr>
      <vt:lpstr>Office Theme</vt:lpstr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User</cp:lastModifiedBy>
  <cp:revision>46</cp:revision>
  <cp:lastPrinted>2026-04-29T10:30:26Z</cp:lastPrinted>
  <dcterms:created xsi:type="dcterms:W3CDTF">2025-11-06T11:20:25Z</dcterms:created>
  <dcterms:modified xsi:type="dcterms:W3CDTF">2026-07-23T09:05:02Z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