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3384" y="-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210820" y="7109460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778250" y="316976"/>
            <a:ext cx="3361065" cy="779381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smtClean="0"/>
              <a:t>МЕРОПРИЯТИ</a:t>
            </a:r>
            <a:r>
              <a:rPr lang="ru-RU" spc="-10" dirty="0" smtClean="0"/>
              <a:t>Я    </a:t>
            </a:r>
            <a:br>
              <a:rPr lang="ru-RU" spc="-10" dirty="0" smtClean="0"/>
            </a:br>
            <a:r>
              <a:rPr smtClean="0"/>
              <a:t>НА</a:t>
            </a:r>
            <a:r>
              <a:rPr lang="ru-RU" dirty="0" smtClean="0"/>
              <a:t> </a:t>
            </a:r>
            <a:r>
              <a:rPr spc="-5" smtClean="0"/>
              <a:t> </a:t>
            </a:r>
            <a:r>
              <a:rPr lang="ru-RU" spc="-5" dirty="0" smtClean="0"/>
              <a:t>АВГУСТ  </a:t>
            </a:r>
            <a:r>
              <a:rPr spc="-20" smtClean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26324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Республика Крым, Кировский район,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пгт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. Кировское ул. Розы Люксембург,20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номер: +7978 7901208 Конева Елена Григорьевна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49688" y="7418402"/>
            <a:ext cx="3297554" cy="7514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/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lang="ru-RU" sz="1600" b="1" spc="-6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работы: </a:t>
            </a:r>
          </a:p>
          <a:p>
            <a:pPr marR="5080" algn="r"/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понедельник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09:00</a:t>
            </a:r>
            <a:r>
              <a:rPr lang="ru-RU"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lang="ru-RU" sz="1600" b="1" spc="-1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18:00</a:t>
            </a:r>
          </a:p>
          <a:p>
            <a:pPr marR="5080" algn="r"/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пятница 09:00 – 16:45</a:t>
            </a:r>
            <a:endParaRPr lang="ru-RU"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5707076" y="9061476"/>
            <a:ext cx="1333798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Отделение фонда пенсионного и социального страхования Российской Федерации по Республике Крым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64266" y="820422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35704" y="841853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46103775"/>
              </p:ext>
            </p:extLst>
          </p:nvPr>
        </p:nvGraphicFramePr>
        <p:xfrm>
          <a:off x="349227" y="1703359"/>
          <a:ext cx="6858047" cy="54807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0915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704860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302272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735841"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latin typeface="+mn-lt"/>
                      </a:endParaRPr>
                    </a:p>
                    <a:p>
                      <a:pPr algn="ctr"/>
                      <a:endParaRPr lang="ru-RU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478608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04.08</a:t>
                      </a:r>
                      <a:endParaRPr lang="ru-RU" sz="14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Урок цифровой</a:t>
                      </a:r>
                      <a:r>
                        <a:rPr lang="ru-RU" sz="1400" b="0" baseline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 грамотности</a:t>
                      </a:r>
                      <a:endParaRPr lang="ru-RU" sz="1400" b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16-</a:t>
                      </a:r>
                      <a:r>
                        <a:rPr lang="ru-RU" sz="14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4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317638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05.08</a:t>
                      </a:r>
                      <a:endParaRPr lang="ru-RU" sz="14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Встреча</a:t>
                      </a:r>
                      <a:r>
                        <a:rPr lang="ru-RU" sz="1400" b="0" baseline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 с психологом ОСФР по РК в режиме ВКС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+mn-lt"/>
                        </a:rPr>
                        <a:t>10-00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07.08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Урок рукоделия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16-00</a:t>
                      </a:r>
                      <a:endParaRPr lang="ru-RU" sz="1400" b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2380059"/>
                  </a:ext>
                </a:extLst>
              </a:tr>
              <a:tr h="481018"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11.08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err="1" smtClean="0"/>
                        <a:t>Нейробика</a:t>
                      </a:r>
                      <a:r>
                        <a:rPr lang="ru-RU" sz="1400" b="0" baseline="0" dirty="0" smtClean="0"/>
                        <a:t> – фитнес для улучшения памяти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16-00</a:t>
                      </a:r>
                      <a:endParaRPr lang="ru-RU" sz="1400" b="0" dirty="0"/>
                    </a:p>
                  </a:txBody>
                  <a:tcPr/>
                </a:tc>
              </a:tr>
              <a:tr h="320048"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14.08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Новая земля. Погружение в неизвестность. </a:t>
                      </a:r>
                      <a:r>
                        <a:rPr lang="ru-RU" sz="1400" b="0" baseline="0" dirty="0" smtClean="0">
                          <a:latin typeface="+mn-lt"/>
                          <a:cs typeface="Calibri Light"/>
                        </a:rPr>
                        <a:t>Фильм </a:t>
                      </a:r>
                      <a:r>
                        <a:rPr lang="ru-RU" sz="1400" b="0" baseline="0" dirty="0" smtClean="0">
                          <a:latin typeface="+mn-lt"/>
                          <a:cs typeface="Calibri Light"/>
                        </a:rPr>
                        <a:t>РО «Географическое общество»</a:t>
                      </a:r>
                      <a:endParaRPr lang="ru-RU" sz="14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15-00</a:t>
                      </a:r>
                      <a:endParaRPr lang="ru-RU" sz="1400" b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285857638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19.08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Тематическая лекция</a:t>
                      </a:r>
                      <a:r>
                        <a:rPr lang="ru-RU" sz="1400" b="0" baseline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 по вопросам пенсионного законодательства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Время уточняется</a:t>
                      </a:r>
                      <a:endParaRPr lang="ru-RU" sz="1400" b="0" dirty="0" smtClean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00774102"/>
                  </a:ext>
                </a:extLst>
              </a:tr>
              <a:tr h="481018"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21.08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Мероприятие приуроченное Дню флага</a:t>
                      </a:r>
                      <a:r>
                        <a:rPr lang="ru-RU" sz="1400" b="0" baseline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 «Правовой компас. Реет гордо Русский флаг»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14-00</a:t>
                      </a:r>
                      <a:endParaRPr lang="ru-RU" sz="1400" b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63888923"/>
                  </a:ext>
                </a:extLst>
              </a:tr>
              <a:tr h="462924"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25.08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 </a:t>
                      </a:r>
                      <a:r>
                        <a:rPr lang="ru-RU" sz="1400" b="0" dirty="0" smtClean="0"/>
                        <a:t>Мероприятие приуроченное дню рождения А.Грина. Книжная феерия «Под</a:t>
                      </a:r>
                      <a:r>
                        <a:rPr lang="ru-RU" sz="1400" b="0" baseline="0" dirty="0" smtClean="0"/>
                        <a:t> алым парусом мечты»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14-00</a:t>
                      </a:r>
                      <a:endParaRPr lang="ru-RU" sz="1400" b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75152705"/>
                  </a:ext>
                </a:extLst>
              </a:tr>
              <a:tr h="341506"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28.08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День Российского кино. Кинопанорама «Талантов россыпь,</a:t>
                      </a:r>
                      <a:r>
                        <a:rPr lang="ru-RU" sz="1400" b="0" baseline="0" dirty="0" smtClean="0"/>
                        <a:t> гениев полет»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14-00</a:t>
                      </a:r>
                      <a:endParaRPr lang="ru-RU" sz="1400" b="0" dirty="0"/>
                    </a:p>
                  </a:txBody>
                  <a:tcPr/>
                </a:tc>
              </a:tr>
              <a:tr h="572041"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31.08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Урок цифровой</a:t>
                      </a:r>
                      <a:r>
                        <a:rPr lang="ru-RU" sz="1400" b="0" baseline="0" dirty="0" smtClean="0">
                          <a:solidFill>
                            <a:srgbClr val="231F20"/>
                          </a:solidFill>
                          <a:latin typeface="+mn-lt"/>
                          <a:cs typeface="Calibri Light"/>
                        </a:rPr>
                        <a:t> грамотности</a:t>
                      </a:r>
                      <a:endParaRPr lang="ru-RU" sz="1400" b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/>
                        <a:t>16-00</a:t>
                      </a:r>
                      <a:endParaRPr lang="ru-RU" sz="1400" b="0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727</TotalTime>
  <Words>156</Words>
  <Application>Microsoft Office PowerPoint</Application>
  <PresentationFormat>Произвольный</PresentationFormat>
  <Paragraphs>41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    НА  АВГУСТ 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091DodoSU</cp:lastModifiedBy>
  <cp:revision>72</cp:revision>
  <dcterms:created xsi:type="dcterms:W3CDTF">2025-11-06T11:20:25Z</dcterms:created>
  <dcterms:modified xsi:type="dcterms:W3CDTF">2026-07-24T09:02:20Z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