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808788" cy="9940925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304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95009-0597-4D55-B266-6664DB3FCCAE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6125"/>
            <a:ext cx="26336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BA08B-5AAB-449C-9ED1-9739712A8F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01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BA08B-5AAB-449C-9ED1-9739712A8F9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67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05750" y="41321"/>
            <a:ext cx="3720388" cy="1428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65059" y="108001"/>
            <a:ext cx="236300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/>
              <a:t>МЕРОПРИЯТИЯ </a:t>
            </a:r>
            <a:r>
              <a:rPr sz="2000" dirty="0"/>
              <a:t>НА</a:t>
            </a:r>
            <a:r>
              <a:rPr sz="2000" spc="-5" dirty="0"/>
              <a:t> </a:t>
            </a:r>
            <a:r>
              <a:rPr lang="ru-RU" sz="2000" spc="-5" dirty="0"/>
              <a:t> </a:t>
            </a:r>
            <a:r>
              <a:rPr lang="ru-RU" sz="2000" spc="-5" dirty="0" smtClean="0"/>
              <a:t>АВГУСТ</a:t>
            </a:r>
            <a:endParaRPr sz="2000" spc="-10" dirty="0"/>
          </a:p>
          <a:p>
            <a:pPr marR="5080" algn="r">
              <a:lnSpc>
                <a:spcPts val="2700"/>
              </a:lnSpc>
            </a:pPr>
            <a:r>
              <a:rPr sz="2000" spc="-20" dirty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КС (на правах отдела) в Красногвардейском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Красногвардейское, ул. Советская, д. 11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38 (06556) 5 57 31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Хардыбакина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Оксана Юрьевна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461872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, пятница – 09:00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241299"/>
            <a:ext cx="2517793" cy="990599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974940"/>
              </p:ext>
            </p:extLst>
          </p:nvPr>
        </p:nvGraphicFramePr>
        <p:xfrm>
          <a:off x="696045" y="1276011"/>
          <a:ext cx="6712306" cy="612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99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19754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30553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3576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5411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Встреча с Председателем территориальной избирательной комиссии Савченко Е.В</a:t>
                      </a:r>
                      <a:endParaRPr kumimoji="0" lang="ru-RU" sz="1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2384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05.08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Встреча с психологом Бережной Т.Н в режиме ВКС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10:00</a:t>
                      </a:r>
                      <a:endParaRPr lang="ru-RU" sz="12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07.08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Литературная гостиная «Сказочный калейдоскоп» в рамках акции  «Сказки народов мира»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 smtClean="0"/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Шахматный турнир, посвященный международному Дню физкультурника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9:00</a:t>
                      </a:r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12.08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Урок цифровой грамотности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</a:p>
                    <a:p>
                      <a:r>
                        <a:rPr lang="ru-RU" sz="1200" dirty="0" smtClean="0"/>
                        <a:t>12:00</a:t>
                      </a:r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Урок рукоделия «Народные промыслы»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</a:p>
                    <a:p>
                      <a:r>
                        <a:rPr lang="ru-RU" sz="1200" dirty="0" smtClean="0"/>
                        <a:t>12:00</a:t>
                      </a:r>
                      <a:endParaRPr lang="ru-RU" sz="1200" dirty="0"/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19.08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Лекция-встреча по вопросам разъяснения пенсионного законодательства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Время уточняется</a:t>
                      </a:r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20.08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Гимнастика для тех, кому  за  60 лет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2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4798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24.08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Урок финансовой грамотности Банк ВТБ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-1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10:00</a:t>
                      </a:r>
                      <a:endParaRPr lang="ru-RU" sz="1200" dirty="0" smtClean="0"/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26.08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Психологический практикум «Круг общения»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-1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11:</a:t>
                      </a:r>
                      <a:r>
                        <a:rPr kumimoji="0" lang="ru-RU" sz="1200" b="0" i="0" u="none" strike="noStrike" kern="0" cap="none" spc="-25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-25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12:00</a:t>
                      </a:r>
                      <a:endParaRPr kumimoji="0" lang="ru-RU" sz="1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0138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27.08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Урок рукоделия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</a:p>
                    <a:p>
                      <a:r>
                        <a:rPr lang="ru-RU" sz="1200" dirty="0" smtClean="0"/>
                        <a:t>12:00</a:t>
                      </a:r>
                      <a:endParaRPr lang="ru-RU" sz="1200" dirty="0"/>
                    </a:p>
                  </a:txBody>
                  <a:tcPr/>
                </a:tc>
              </a:tr>
              <a:tr h="45411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28.08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Краеведческий и исторический лекторий </a:t>
                      </a:r>
                      <a:endParaRPr kumimoji="0" lang="ru-RU" sz="1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Просмотр фильма, представленного РГО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-10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11:</a:t>
                      </a:r>
                      <a:r>
                        <a:rPr kumimoji="0" lang="ru-RU" sz="1200" b="0" i="0" u="none" strike="noStrike" kern="0" cap="none" spc="-25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0" cap="none" spc="-25" normalizeH="0" baseline="0" noProof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12:00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</TotalTime>
  <Words>213</Words>
  <Application>Microsoft Office PowerPoint</Application>
  <PresentationFormat>Произвольный</PresentationFormat>
  <Paragraphs>63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Семенович АИ</cp:lastModifiedBy>
  <cp:revision>74</cp:revision>
  <cp:lastPrinted>2026-06-24T08:20:01Z</cp:lastPrinted>
  <dcterms:created xsi:type="dcterms:W3CDTF">2025-11-06T11:20:25Z</dcterms:created>
  <dcterms:modified xsi:type="dcterms:W3CDTF">2026-07-24T09:47:00Z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