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40" d="100"/>
          <a:sy n="140" d="100"/>
        </p:scale>
        <p:origin x="-1680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Крым, Ленинский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Ленино ул. Трудовая, 2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+7 978 8176043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Савченко Лидия Анатольевна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6846898"/>
            <a:ext cx="329755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</a:p>
          <a:p>
            <a:pPr marR="5080" algn="r"/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18:00</a:t>
            </a:r>
          </a:p>
          <a:p>
            <a:pPr marR="5080" algn="r"/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09:00 – 16:45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26" y="1515739"/>
          <a:ext cx="6786585" cy="563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048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386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067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2906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493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  <a:cs typeface="Calibri"/>
                        </a:rPr>
                        <a:t>03.08.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  <a:cs typeface="Calibri"/>
                        </a:rPr>
                        <a:t>03.08.</a:t>
                      </a:r>
                      <a:endParaRPr lang="ru-RU" sz="12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Times New Roman" pitchFamily="18" charset="0"/>
                        </a:rPr>
                        <a:t>Международный День арбуза , история  и традиции праздника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РГО. Просмотр фильма « Байкал- жемчужина России»</a:t>
                      </a:r>
                      <a:endParaRPr lang="ru-RU" sz="1200" b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30478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05.08.</a:t>
                      </a:r>
                      <a:endParaRPr lang="ru-RU" sz="12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err="1" smtClean="0">
                          <a:latin typeface="+mn-lt"/>
                          <a:cs typeface="Times New Roman" pitchFamily="18" charset="0"/>
                        </a:rPr>
                        <a:t>Онлайн</a:t>
                      </a:r>
                      <a:r>
                        <a:rPr lang="ru-RU" sz="1200" b="0" dirty="0" smtClean="0">
                          <a:latin typeface="+mn-lt"/>
                          <a:cs typeface="Times New Roman" pitchFamily="18" charset="0"/>
                        </a:rPr>
                        <a:t> - встреча с психологом ( в режиме ВКС)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41909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10.08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Исторический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хронограф « Память потомков: их </a:t>
                      </a:r>
                      <a:r>
                        <a:rPr lang="ru-RU" sz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славия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верна»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( Победе  Петра Первого)</a:t>
                      </a:r>
                      <a:endParaRPr lang="ru-RU" sz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4493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12.08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Урок цифровой грамотности  - </a:t>
                      </a:r>
                      <a:r>
                        <a:rPr lang="ru-RU" sz="1200" b="0" u="none" strike="noStrike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</a:rPr>
                        <a:t>индивидуальное консультирование по  созданию  цифрового </a:t>
                      </a:r>
                      <a:r>
                        <a:rPr lang="en-US" sz="1200" b="0" u="none" strike="noStrike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</a:rPr>
                        <a:t>ID</a:t>
                      </a:r>
                      <a:r>
                        <a:rPr lang="ru-RU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</a:rPr>
                        <a:t> в </a:t>
                      </a:r>
                      <a:r>
                        <a:rPr lang="en-US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</a:rPr>
                        <a:t>M</a:t>
                      </a:r>
                      <a:r>
                        <a:rPr lang="ru-RU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</a:rPr>
                        <a:t>А</a:t>
                      </a:r>
                      <a:r>
                        <a:rPr lang="en-US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</a:rPr>
                        <a:t>X</a:t>
                      </a:r>
                      <a:endParaRPr lang="ru-RU" sz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29837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14.08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Фальклерный посиделки « Три спаса , три запаса»</a:t>
                      </a:r>
                      <a:endParaRPr lang="ru-RU" sz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17.08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17.08.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«</a:t>
                      </a:r>
                      <a:r>
                        <a:rPr lang="ru-RU" sz="1200" dirty="0" err="1" smtClean="0"/>
                        <a:t>Медово‑пряное</a:t>
                      </a:r>
                      <a:r>
                        <a:rPr lang="ru-RU" sz="1200" dirty="0" smtClean="0"/>
                        <a:t> настроение» мероприятие посвященное Дню тульского праздника </a:t>
                      </a:r>
                    </a:p>
                    <a:p>
                      <a:pPr algn="ctr"/>
                      <a:r>
                        <a:rPr lang="ru-RU" sz="1200" dirty="0" smtClean="0"/>
                        <a:t>«В кругу у самовара: праздник тепла и традиций» День самовара</a:t>
                      </a:r>
                      <a:endParaRPr lang="ru-RU" sz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46439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19.08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19.08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Тематическая лекция по вопросам разъяснения пенсионного законодательства (в режиме ВКС)</a:t>
                      </a:r>
                      <a:endParaRPr lang="ru-RU" sz="1200" dirty="0" smtClean="0">
                        <a:latin typeface="+mn-lt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</a:rPr>
                        <a:t>Индивидуальное консультирование</a:t>
                      </a:r>
                      <a:r>
                        <a:rPr lang="ru-RU" sz="1200" baseline="0" dirty="0" smtClean="0">
                          <a:latin typeface="+mn-lt"/>
                        </a:rPr>
                        <a:t> по пенсионным вопросам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время уточняется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66057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21.08.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Исторический экскурс « Под символом славной могучей державы»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 День Российского флага)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</a:tr>
              <a:tr h="29204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25.08.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Урок финансовой грамотности  ( банк ВТБ)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</a:tr>
              <a:tr h="571029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28.08</a:t>
                      </a:r>
                    </a:p>
                    <a:p>
                      <a:r>
                        <a:rPr lang="ru-RU" sz="1200" b="1" dirty="0" smtClean="0"/>
                        <a:t>28.08.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День Российского кино викторина  « Любимые песни нашего кино»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Игротека: играем</a:t>
                      </a:r>
                      <a:r>
                        <a:rPr lang="ru-RU" sz="1200" baseline="0" dirty="0" smtClean="0"/>
                        <a:t> в настольные игры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11913</TotalTime>
  <Words>233</Words>
  <Application>Microsoft Office PowerPoint</Application>
  <PresentationFormat>Произвольный</PresentationFormat>
  <Paragraphs>58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377</cp:revision>
  <dcterms:created xsi:type="dcterms:W3CDTF">2025-11-06T11:20:25Z</dcterms:created>
  <dcterms:modified xsi:type="dcterms:W3CDTF">2026-07-24T08:45:31Z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