
<file path=[Content_Types].xml><?xml version="1.0" encoding="utf-8"?>
<Types xmlns="http://schemas.openxmlformats.org/package/2006/content-types"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2622" y="-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7/24/2026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18" Type="http://schemas.openxmlformats.org/officeDocument/2006/relationships/image" Target="../media/image17.png"/><Relationship Id="rId3" Type="http://schemas.openxmlformats.org/officeDocument/2006/relationships/image" Target="../media/image2.png"/><Relationship Id="rId21" Type="http://schemas.openxmlformats.org/officeDocument/2006/relationships/image" Target="../media/image20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17" Type="http://schemas.openxmlformats.org/officeDocument/2006/relationships/image" Target="../media/image16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19" Type="http://schemas.openxmlformats.org/officeDocument/2006/relationships/image" Target="../media/image18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31615" y="108000"/>
            <a:ext cx="3720388" cy="1658669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20650" y="6946900"/>
            <a:ext cx="7345680" cy="3583940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774571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z="2000" spc="-10" dirty="0" smtClean="0"/>
              <a:t>МЕРОПРИЯТИЯ </a:t>
            </a:r>
            <a:r>
              <a:rPr lang="ru-RU" sz="2000" spc="-10" dirty="0" smtClean="0"/>
              <a:t/>
            </a:r>
            <a:br>
              <a:rPr lang="ru-RU" sz="2000" spc="-10" dirty="0" smtClean="0"/>
            </a:br>
            <a:r>
              <a:rPr lang="ru-RU" sz="2000" spc="-10" smtClean="0"/>
              <a:t>н</a:t>
            </a:r>
            <a:r>
              <a:rPr lang="ru-RU" sz="2000" smtClean="0"/>
              <a:t>а </a:t>
            </a:r>
            <a:r>
              <a:rPr lang="ru-RU" sz="2000" smtClean="0"/>
              <a:t>август </a:t>
            </a:r>
            <a:r>
              <a:rPr sz="2000" spc="-20" smtClean="0"/>
              <a:t>202</a:t>
            </a:r>
            <a:r>
              <a:rPr lang="ru-RU" sz="2000" spc="-20" dirty="0"/>
              <a:t>6</a:t>
            </a:r>
            <a:endParaRPr sz="2000"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577850" y="8394700"/>
            <a:ext cx="5165340" cy="1831527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2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28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8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28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Адрес: Республика Крым, Нижнегорский район, п. Нижнегорский, ул. Лесная,5</a:t>
            </a:r>
            <a:b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Контактный номер + 7 978 787 31 61</a:t>
            </a: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 Здорова Оксана Владимировна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3244850" y="7327901"/>
            <a:ext cx="3962399" cy="104708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4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  </a:t>
            </a:r>
            <a:r>
              <a:rPr sz="1400" b="1" spc="-10" dirty="0" err="1" smtClean="0">
                <a:solidFill>
                  <a:srgbClr val="58595B"/>
                </a:solidFill>
                <a:latin typeface="Calibri"/>
                <a:cs typeface="Calibri"/>
              </a:rPr>
              <a:t>понедельник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четверг</a:t>
            </a:r>
            <a:r>
              <a:rPr sz="14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4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4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4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4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4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18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r>
              <a:rPr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</a:t>
            </a:r>
            <a:endParaRPr lang="ru-RU" sz="1400" b="1" spc="-20" dirty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 algn="r">
              <a:lnSpc>
                <a:spcPct val="112799"/>
              </a:lnSpc>
              <a:spcBef>
                <a:spcPts val="100"/>
              </a:spcBef>
            </a:pPr>
            <a:r>
              <a:rPr lang="ru-RU" sz="14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пятница 9:00 – 16:45</a:t>
            </a:r>
          </a:p>
          <a:p>
            <a:pPr marL="12700" marR="5080" indent="1948814" algn="l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064250" y="8928100"/>
            <a:ext cx="97662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 algn="just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</a:t>
            </a: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 err="1" smtClean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r>
              <a:rPr lang="ru-RU"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 err="1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r>
              <a:rPr lang="ru-RU" sz="800" spc="-2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dirty="0" err="1" smtClean="0">
                <a:solidFill>
                  <a:srgbClr val="FFFFFF"/>
                </a:solidFill>
                <a:latin typeface="Calibri"/>
                <a:cs typeface="Calibri"/>
              </a:rPr>
              <a:t>п</a:t>
            </a:r>
            <a:r>
              <a:rPr sz="800" dirty="0" smtClean="0">
                <a:solidFill>
                  <a:srgbClr val="FFFFFF"/>
                </a:solidFill>
                <a:latin typeface="Calibri"/>
                <a:cs typeface="Calibri"/>
              </a:rPr>
              <a:t>о</a:t>
            </a:r>
            <a:r>
              <a:rPr lang="ru-RU" sz="800" dirty="0" smtClean="0">
                <a:solidFill>
                  <a:srgbClr val="FFFFFF"/>
                </a:solidFill>
                <a:latin typeface="Calibri"/>
                <a:cs typeface="Calibri"/>
              </a:rPr>
              <a:t> 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241300"/>
            <a:ext cx="2732456" cy="1219200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1600"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 sz="1600"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047742" y="8166100"/>
            <a:ext cx="815410" cy="7620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6140450" y="8318500"/>
            <a:ext cx="601642" cy="5334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946103775"/>
              </p:ext>
            </p:extLst>
          </p:nvPr>
        </p:nvGraphicFramePr>
        <p:xfrm>
          <a:off x="425450" y="1658620"/>
          <a:ext cx="6946901" cy="53671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60742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5173224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812935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+mn-lt"/>
                        </a:rPr>
                        <a:t>начала</a:t>
                      </a:r>
                      <a:endParaRPr lang="ru-RU" sz="1200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4572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04.08.2026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Шашечный турнир.</a:t>
                      </a: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4876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05.08.2026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с психологом в режиме ВКС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11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638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11.08.2026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Просмотр документального фильма российского географического общества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11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41148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13.08.2026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 цифровой грамотности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32380059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18.08.2026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 </a:t>
                      </a:r>
                      <a:r>
                        <a:rPr lang="ru-RU" sz="1100" dirty="0" err="1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зооволонтером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,</a:t>
                      </a: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 приуроченная Международному Дню бездомных животных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444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19.08.2026</a:t>
                      </a:r>
                      <a:endParaRPr lang="ru-RU" sz="1100" b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b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пенсионной грамотности в режиме ВКС</a:t>
                      </a:r>
                      <a:endParaRPr lang="ru-RU" sz="1100" b="0" baseline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Индивидуальное консультирование по пенсионным вопросам</a:t>
                      </a:r>
                      <a:endParaRPr lang="ru-RU" sz="1100" b="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Время </a:t>
                      </a:r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уточняется</a:t>
                      </a:r>
                      <a:endParaRPr lang="ru-RU" sz="10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ru-RU" sz="11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200774102"/>
                  </a:ext>
                </a:extLst>
              </a:tr>
              <a:tr h="444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21.08.2026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Флага. Познавательная викторина на территории ЦОСП.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</a:tr>
              <a:tr h="44490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25.08.2026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Лекция по вопросам охраны здоровья.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Встреча с работником районной больницы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00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  <a:endParaRPr lang="ru-RU" sz="1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64818">
                <a:tc>
                  <a:txBody>
                    <a:bodyPr/>
                    <a:lstStyle/>
                    <a:p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27.08.2026</a:t>
                      </a:r>
                      <a:endParaRPr lang="ru-RU" sz="11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aseline="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День российского кино. Литературный час с работниками районной библиотеки.</a:t>
                      </a:r>
                      <a:endParaRPr lang="ru-RU" sz="1100" baseline="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75152705"/>
                  </a:ext>
                </a:extLst>
              </a:tr>
              <a:tr h="65626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28.08.2026</a:t>
                      </a: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28.08.2026</a:t>
                      </a: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финансовой грамотности 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Урок </a:t>
                      </a:r>
                      <a:r>
                        <a:rPr lang="ru-RU" sz="1100" dirty="0" smtClean="0"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цифровой грамотности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dirty="0" smtClean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endParaRPr lang="ru-RU" sz="1100" dirty="0"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0" dirty="0" smtClean="0">
                          <a:latin typeface="Times New Roman" pitchFamily="18" charset="0"/>
                          <a:cs typeface="Times New Roman" pitchFamily="18" charset="0"/>
                        </a:rPr>
                        <a:t>10-00</a:t>
                      </a:r>
                    </a:p>
                    <a:p>
                      <a:pPr marL="0" marR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100" b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ru-RU" sz="1100" dirty="0" smtClean="0">
                          <a:latin typeface="Times New Roman" pitchFamily="18" charset="0"/>
                          <a:cs typeface="Times New Roman" pitchFamily="18" charset="0"/>
                        </a:rPr>
                        <a:t>10-30</a:t>
                      </a:r>
                      <a:endParaRPr lang="ru-RU" sz="11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889938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686</TotalTime>
  <Words>156</Words>
  <Application>Microsoft Office PowerPoint</Application>
  <PresentationFormat>Произвольный</PresentationFormat>
  <Paragraphs>50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  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Здорова Оксана</cp:lastModifiedBy>
  <cp:revision>86</cp:revision>
  <dcterms:created xsi:type="dcterms:W3CDTF">2025-11-06T11:20:25Z</dcterms:created>
  <dcterms:modified xsi:type="dcterms:W3CDTF">2026-07-24T08:02:48Z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