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-78"/>
      </p:cViewPr>
      <p:guideLst>
        <p:guide orient="horz" pos="3368"/>
        <p:guide pos="23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153A15A-0EA3-4852-9392-09F3D1FA5DAE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0EC7B29-262A-4FF5-975E-6F7F06143572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A59DBAD-49B8-4931-B60B-62A4F31EED20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1A03150-9410-4A34-A931-048498B4B5E4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EB0EDD4-4F36-48D8-B409-BD2AC248153E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B633EBE-660F-4596-9B77-EE2B0BE2DAFB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A2B0374-580D-417D-AECA-B474F04EC178}" type="slidenum">
              <a:rPr/>
              <a:pPr/>
              <a:t>‹#›</a:t>
            </a:fld>
            <a:endParaRPr/>
          </a:p>
        </p:txBody>
      </p:sp>
      <p:sp>
        <p:nvSpPr>
          <p:cNvPr id="2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8455A31-8B81-4C4B-AD52-F2618C5827C1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0F14285-7530-47B7-B537-C9CDE6716FD0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B5061B9-7809-4D6D-8035-A94525FDFDA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05D8DC8-5FCF-4A6D-A711-A8A32BCC20AA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0FC5193-5C41-490F-9FFC-E19A1F440237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5240" cy="529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B2B2B2"/>
                </a:solidFill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D954AC8-39A9-463C-8356-B790DCD6E622}" type="slidenum">
              <a:rPr lang="ru-RU" sz="1400" b="0" strike="noStrike" spc="-1">
                <a:solidFill>
                  <a:srgbClr val="B2B2B2"/>
                </a:solidFill>
                <a:latin typeface="Times New Roman"/>
                <a:ea typeface="DejaVu Sans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ject 33"/>
          <p:cNvPicPr/>
          <p:nvPr/>
        </p:nvPicPr>
        <p:blipFill>
          <a:blip r:embed="rId2" cstate="print"/>
          <a:stretch/>
        </p:blipFill>
        <p:spPr>
          <a:xfrm>
            <a:off x="3731760" y="108000"/>
            <a:ext cx="3715200" cy="1653480"/>
          </a:xfrm>
          <a:prstGeom prst="rect">
            <a:avLst/>
          </a:prstGeom>
          <a:ln w="0">
            <a:noFill/>
          </a:ln>
        </p:spPr>
      </p:pic>
      <p:sp>
        <p:nvSpPr>
          <p:cNvPr id="40" name="object 35"/>
          <p:cNvSpPr/>
          <p:nvPr/>
        </p:nvSpPr>
        <p:spPr>
          <a:xfrm>
            <a:off x="111240" y="7000200"/>
            <a:ext cx="7340760" cy="3578760"/>
          </a:xfrm>
          <a:custGeom>
            <a:avLst/>
            <a:gdLst>
              <a:gd name="textAreaLeft" fmla="*/ 0 w 7340760"/>
              <a:gd name="textAreaRight" fmla="*/ 7345800 w 7340760"/>
              <a:gd name="textAreaTop" fmla="*/ 0 h 3578760"/>
              <a:gd name="textAreaBottom" fmla="*/ 3583800 h 35787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41" name="Группа 1"/>
          <p:cNvGrpSpPr/>
          <p:nvPr/>
        </p:nvGrpSpPr>
        <p:grpSpPr>
          <a:xfrm>
            <a:off x="681840" y="8587080"/>
            <a:ext cx="1143000" cy="127800"/>
            <a:chOff x="681840" y="8587080"/>
            <a:chExt cx="1143000" cy="127800"/>
          </a:xfrm>
        </p:grpSpPr>
        <p:pic>
          <p:nvPicPr>
            <p:cNvPr id="42" name="object 36"/>
            <p:cNvPicPr/>
            <p:nvPr/>
          </p:nvPicPr>
          <p:blipFill>
            <a:blip r:embed="rId3" cstate="print"/>
            <a:stretch/>
          </p:blipFill>
          <p:spPr>
            <a:xfrm>
              <a:off x="681840" y="8587080"/>
              <a:ext cx="98280" cy="127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3" name="object 37"/>
            <p:cNvSpPr/>
            <p:nvPr/>
          </p:nvSpPr>
          <p:spPr>
            <a:xfrm>
              <a:off x="808920" y="8588880"/>
              <a:ext cx="89640" cy="124560"/>
            </a:xfrm>
            <a:custGeom>
              <a:avLst/>
              <a:gdLst>
                <a:gd name="textAreaLeft" fmla="*/ 0 w 89640"/>
                <a:gd name="textAreaRight" fmla="*/ 94680 w 89640"/>
                <a:gd name="textAreaTop" fmla="*/ 0 h 124560"/>
                <a:gd name="textAreaBottom" fmla="*/ 129600 h 12456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44" name="object 38"/>
            <p:cNvPicPr/>
            <p:nvPr/>
          </p:nvPicPr>
          <p:blipFill>
            <a:blip r:embed="rId4" cstate="print"/>
            <a:stretch/>
          </p:blipFill>
          <p:spPr>
            <a:xfrm>
              <a:off x="926280" y="8587080"/>
              <a:ext cx="28728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39"/>
            <p:cNvPicPr/>
            <p:nvPr/>
          </p:nvPicPr>
          <p:blipFill>
            <a:blip r:embed="rId5" cstate="print"/>
            <a:stretch/>
          </p:blipFill>
          <p:spPr>
            <a:xfrm>
              <a:off x="1239120" y="8587080"/>
              <a:ext cx="31428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" name="object 40"/>
            <p:cNvPicPr/>
            <p:nvPr/>
          </p:nvPicPr>
          <p:blipFill>
            <a:blip r:embed="rId6" cstate="print"/>
            <a:stretch/>
          </p:blipFill>
          <p:spPr>
            <a:xfrm>
              <a:off x="1582920" y="8588880"/>
              <a:ext cx="105120" cy="124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41"/>
            <p:cNvPicPr/>
            <p:nvPr/>
          </p:nvPicPr>
          <p:blipFill>
            <a:blip r:embed="rId7" cstate="print"/>
            <a:stretch/>
          </p:blipFill>
          <p:spPr>
            <a:xfrm>
              <a:off x="1716840" y="8588880"/>
              <a:ext cx="108000" cy="1260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822920" y="234000"/>
            <a:ext cx="2478960" cy="100512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400" b="1" strike="noStrike" spc="-12" dirty="0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400" b="1" strike="noStrike" spc="-1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400" b="1" strike="noStrike" spc="-7">
                <a:solidFill>
                  <a:srgbClr val="FFFFFF"/>
                </a:solidFill>
                <a:latin typeface="Calibri"/>
              </a:rPr>
              <a:t>  </a:t>
            </a:r>
            <a:r>
              <a:rPr lang="ru-RU" sz="2400" b="1" spc="-12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400" b="1" spc="-12" dirty="0" smtClean="0">
                <a:solidFill>
                  <a:srgbClr val="FFFFFF"/>
                </a:solidFill>
                <a:latin typeface="Calibri"/>
              </a:rPr>
              <a:t>АВГУСТ</a:t>
            </a: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object 43"/>
          <p:cNvSpPr/>
          <p:nvPr/>
        </p:nvSpPr>
        <p:spPr>
          <a:xfrm>
            <a:off x="628920" y="8803080"/>
            <a:ext cx="5109120" cy="174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32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32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32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2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32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2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 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пгт. Первомайское, пер. Садовый, дом 4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8 (з6552) 77001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 Мельникова Татьяна Петровна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object 44"/>
          <p:cNvSpPr/>
          <p:nvPr/>
        </p:nvSpPr>
        <p:spPr>
          <a:xfrm rot="10800000" flipV="1">
            <a:off x="2342880" y="8176320"/>
            <a:ext cx="3163680" cy="7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4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4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4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   </a:t>
            </a:r>
            <a:r>
              <a:rPr lang="ru-RU" sz="1400" b="0" strike="noStrike" spc="-1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Calibri"/>
                <a:ea typeface="DejaVu Sans"/>
              </a:rPr>
              <a:t>понедельник – четверг  09:00 – 18:00 пятница    09:00 -  16:45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object 45"/>
          <p:cNvSpPr/>
          <p:nvPr/>
        </p:nvSpPr>
        <p:spPr>
          <a:xfrm>
            <a:off x="6123240" y="8786520"/>
            <a:ext cx="91260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6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6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7">
                <a:solidFill>
                  <a:srgbClr val="FFFFFF"/>
                </a:solidFill>
                <a:latin typeface="Calibri"/>
                <a:ea typeface="DejaVu Sans"/>
              </a:rPr>
              <a:t> Республике Крым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2" name="Группа 103"/>
          <p:cNvGrpSpPr/>
          <p:nvPr/>
        </p:nvGrpSpPr>
        <p:grpSpPr>
          <a:xfrm>
            <a:off x="512280" y="489240"/>
            <a:ext cx="2512800" cy="678240"/>
            <a:chOff x="512280" y="489240"/>
            <a:chExt cx="2512800" cy="678240"/>
          </a:xfrm>
        </p:grpSpPr>
        <p:pic>
          <p:nvPicPr>
            <p:cNvPr id="53" name="object 49"/>
            <p:cNvPicPr/>
            <p:nvPr/>
          </p:nvPicPr>
          <p:blipFill>
            <a:blip r:embed="rId8" cstate="print"/>
            <a:stretch/>
          </p:blipFill>
          <p:spPr>
            <a:xfrm>
              <a:off x="512280" y="489240"/>
              <a:ext cx="834480" cy="6602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4" name="object 50"/>
            <p:cNvSpPr/>
            <p:nvPr/>
          </p:nvSpPr>
          <p:spPr>
            <a:xfrm>
              <a:off x="1577160" y="715320"/>
              <a:ext cx="290160" cy="124200"/>
            </a:xfrm>
            <a:custGeom>
              <a:avLst/>
              <a:gdLst>
                <a:gd name="textAreaLeft" fmla="*/ 0 w 290160"/>
                <a:gd name="textAreaRight" fmla="*/ 295200 w 290160"/>
                <a:gd name="textAreaTop" fmla="*/ 0 h 124200"/>
                <a:gd name="textAreaBottom" fmla="*/ 128520 h 12420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grpSp>
          <p:nvGrpSpPr>
            <p:cNvPr id="55" name="object 51"/>
            <p:cNvGrpSpPr/>
            <p:nvPr/>
          </p:nvGrpSpPr>
          <p:grpSpPr>
            <a:xfrm>
              <a:off x="1917720" y="715320"/>
              <a:ext cx="442800" cy="100440"/>
              <a:chOff x="1917720" y="715320"/>
              <a:chExt cx="442800" cy="100440"/>
            </a:xfrm>
          </p:grpSpPr>
          <p:sp>
            <p:nvSpPr>
              <p:cNvPr id="56" name="object 52"/>
              <p:cNvSpPr/>
              <p:nvPr/>
            </p:nvSpPr>
            <p:spPr>
              <a:xfrm>
                <a:off x="1917720" y="715320"/>
                <a:ext cx="285840" cy="100440"/>
              </a:xfrm>
              <a:custGeom>
                <a:avLst/>
                <a:gdLst>
                  <a:gd name="textAreaLeft" fmla="*/ 0 w 285840"/>
                  <a:gd name="textAreaRight" fmla="*/ 290880 w 285840"/>
                  <a:gd name="textAreaTop" fmla="*/ 0 h 100440"/>
                  <a:gd name="textAreaBottom" fmla="*/ 104760 h 10044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pic>
            <p:nvPicPr>
              <p:cNvPr id="57" name="object 53"/>
              <p:cNvPicPr/>
              <p:nvPr/>
            </p:nvPicPr>
            <p:blipFill>
              <a:blip r:embed="rId9" cstate="print"/>
              <a:stretch/>
            </p:blipFill>
            <p:spPr>
              <a:xfrm>
                <a:off x="2244240" y="715320"/>
                <a:ext cx="116280" cy="997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8" name="object 54"/>
            <p:cNvPicPr/>
            <p:nvPr/>
          </p:nvPicPr>
          <p:blipFill>
            <a:blip r:embed="rId10" cstate="print"/>
            <a:stretch/>
          </p:blipFill>
          <p:spPr>
            <a:xfrm>
              <a:off x="1556640" y="878400"/>
              <a:ext cx="154800" cy="1022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9" name="object 55"/>
            <p:cNvGrpSpPr/>
            <p:nvPr/>
          </p:nvGrpSpPr>
          <p:grpSpPr>
            <a:xfrm>
              <a:off x="1762920" y="879480"/>
              <a:ext cx="672480" cy="123120"/>
              <a:chOff x="1762920" y="879480"/>
              <a:chExt cx="672480" cy="123120"/>
            </a:xfrm>
          </p:grpSpPr>
          <p:pic>
            <p:nvPicPr>
              <p:cNvPr id="60" name="object 56"/>
              <p:cNvPicPr/>
              <p:nvPr/>
            </p:nvPicPr>
            <p:blipFill>
              <a:blip r:embed="rId11" cstate="print"/>
              <a:stretch/>
            </p:blipFill>
            <p:spPr>
              <a:xfrm>
                <a:off x="1762920" y="879480"/>
                <a:ext cx="117720" cy="997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1" name="object 57"/>
              <p:cNvSpPr/>
              <p:nvPr/>
            </p:nvSpPr>
            <p:spPr>
              <a:xfrm>
                <a:off x="1917720" y="879480"/>
                <a:ext cx="517680" cy="123120"/>
              </a:xfrm>
              <a:custGeom>
                <a:avLst/>
                <a:gdLst>
                  <a:gd name="textAreaLeft" fmla="*/ 0 w 517680"/>
                  <a:gd name="textAreaRight" fmla="*/ 522720 w 517680"/>
                  <a:gd name="textAreaTop" fmla="*/ 0 h 123120"/>
                  <a:gd name="textAreaBottom" fmla="*/ 127440 h 1231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</p:grpSp>
        <p:grpSp>
          <p:nvGrpSpPr>
            <p:cNvPr id="62" name="object 58"/>
            <p:cNvGrpSpPr/>
            <p:nvPr/>
          </p:nvGrpSpPr>
          <p:grpSpPr>
            <a:xfrm>
              <a:off x="2489040" y="879480"/>
              <a:ext cx="285840" cy="99720"/>
              <a:chOff x="2489040" y="879480"/>
              <a:chExt cx="285840" cy="99720"/>
            </a:xfrm>
          </p:grpSpPr>
          <p:pic>
            <p:nvPicPr>
              <p:cNvPr id="63" name="object 59"/>
              <p:cNvPicPr/>
              <p:nvPr/>
            </p:nvPicPr>
            <p:blipFill>
              <a:blip r:embed="rId12" cstate="print"/>
              <a:stretch/>
            </p:blipFill>
            <p:spPr>
              <a:xfrm>
                <a:off x="2489040" y="879480"/>
                <a:ext cx="124920" cy="99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0"/>
              <p:cNvPicPr/>
              <p:nvPr/>
            </p:nvPicPr>
            <p:blipFill>
              <a:blip r:embed="rId13" cstate="print"/>
              <a:stretch/>
            </p:blipFill>
            <p:spPr>
              <a:xfrm>
                <a:off x="2658960" y="879480"/>
                <a:ext cx="115920" cy="997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5" name="object 61"/>
            <p:cNvGrpSpPr/>
            <p:nvPr/>
          </p:nvGrpSpPr>
          <p:grpSpPr>
            <a:xfrm>
              <a:off x="1556640" y="1041120"/>
              <a:ext cx="1468440" cy="126360"/>
              <a:chOff x="1556640" y="1041120"/>
              <a:chExt cx="1468440" cy="126360"/>
            </a:xfrm>
          </p:grpSpPr>
          <p:pic>
            <p:nvPicPr>
              <p:cNvPr id="66" name="object 62"/>
              <p:cNvPicPr/>
              <p:nvPr/>
            </p:nvPicPr>
            <p:blipFill>
              <a:blip r:embed="rId14" cstate="print"/>
              <a:stretch/>
            </p:blipFill>
            <p:spPr>
              <a:xfrm>
                <a:off x="1556640" y="1046520"/>
                <a:ext cx="138240" cy="103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7" name="object 63"/>
              <p:cNvPicPr/>
              <p:nvPr/>
            </p:nvPicPr>
            <p:blipFill>
              <a:blip r:embed="rId15" cstate="print"/>
              <a:stretch/>
            </p:blipFill>
            <p:spPr>
              <a:xfrm>
                <a:off x="1725840" y="1046520"/>
                <a:ext cx="159480" cy="103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4"/>
              <p:cNvPicPr/>
              <p:nvPr/>
            </p:nvPicPr>
            <p:blipFill>
              <a:blip r:embed="rId16" cstate="print"/>
              <a:stretch/>
            </p:blipFill>
            <p:spPr>
              <a:xfrm>
                <a:off x="1917720" y="1041120"/>
                <a:ext cx="355320" cy="126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5"/>
              <p:cNvPicPr/>
              <p:nvPr/>
            </p:nvPicPr>
            <p:blipFill>
              <a:blip r:embed="rId17" cstate="print"/>
              <a:stretch/>
            </p:blipFill>
            <p:spPr>
              <a:xfrm>
                <a:off x="2300040" y="1046520"/>
                <a:ext cx="159480" cy="1036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0" name="object 66"/>
              <p:cNvSpPr/>
              <p:nvPr/>
            </p:nvSpPr>
            <p:spPr>
              <a:xfrm>
                <a:off x="2494080" y="1045800"/>
                <a:ext cx="133560" cy="99720"/>
              </a:xfrm>
              <a:custGeom>
                <a:avLst/>
                <a:gdLst>
                  <a:gd name="textAreaLeft" fmla="*/ 0 w 133560"/>
                  <a:gd name="textAreaRight" fmla="*/ 138600 w 133560"/>
                  <a:gd name="textAreaTop" fmla="*/ 0 h 99720"/>
                  <a:gd name="textAreaBottom" fmla="*/ 104040 h 9972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  <a:ea typeface="DejaVu Sans"/>
                </a:endParaRPr>
              </a:p>
            </p:txBody>
          </p:sp>
          <p:pic>
            <p:nvPicPr>
              <p:cNvPr id="71" name="object 67"/>
              <p:cNvPicPr/>
              <p:nvPr/>
            </p:nvPicPr>
            <p:blipFill>
              <a:blip r:embed="rId18" cstate="print"/>
              <a:stretch/>
            </p:blipFill>
            <p:spPr>
              <a:xfrm>
                <a:off x="2661480" y="1045800"/>
                <a:ext cx="165240" cy="121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8"/>
              <p:cNvPicPr/>
              <p:nvPr/>
            </p:nvPicPr>
            <p:blipFill>
              <a:blip r:embed="rId19" cstate="print"/>
              <a:stretch/>
            </p:blipFill>
            <p:spPr>
              <a:xfrm>
                <a:off x="2861640" y="1045800"/>
                <a:ext cx="163440" cy="997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3" name="Прямоугольник: скругленные углы 2"/>
          <p:cNvSpPr/>
          <p:nvPr/>
        </p:nvSpPr>
        <p:spPr>
          <a:xfrm>
            <a:off x="6140520" y="9593640"/>
            <a:ext cx="869760" cy="8535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74" name="Овал 3"/>
          <p:cNvSpPr/>
          <p:nvPr/>
        </p:nvSpPr>
        <p:spPr>
          <a:xfrm>
            <a:off x="6047640" y="7937640"/>
            <a:ext cx="810360" cy="810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75" name="object 48"/>
          <p:cNvPicPr/>
          <p:nvPr/>
        </p:nvPicPr>
        <p:blipFill>
          <a:blip r:embed="rId20" cstate="print"/>
          <a:stretch/>
        </p:blipFill>
        <p:spPr>
          <a:xfrm>
            <a:off x="6162120" y="8141760"/>
            <a:ext cx="596520" cy="511560"/>
          </a:xfrm>
          <a:prstGeom prst="rect">
            <a:avLst/>
          </a:prstGeom>
          <a:ln w="0">
            <a:noFill/>
          </a:ln>
        </p:spPr>
      </p:pic>
      <p:pic>
        <p:nvPicPr>
          <p:cNvPr id="76" name="Рисунок 7"/>
          <p:cNvPicPr/>
          <p:nvPr/>
        </p:nvPicPr>
        <p:blipFill>
          <a:blip r:embed="rId21" cstate="print"/>
          <a:stretch/>
        </p:blipFill>
        <p:spPr>
          <a:xfrm>
            <a:off x="6153120" y="9577080"/>
            <a:ext cx="857160" cy="8571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7" name="Таблица 4"/>
          <p:cNvGraphicFramePr/>
          <p:nvPr/>
        </p:nvGraphicFramePr>
        <p:xfrm>
          <a:off x="897840" y="1746300"/>
          <a:ext cx="6469920" cy="6221820"/>
        </p:xfrm>
        <a:graphic>
          <a:graphicData uri="http://schemas.openxmlformats.org/drawingml/2006/table">
            <a:tbl>
              <a:tblPr/>
              <a:tblGrid>
                <a:gridCol w="647640"/>
                <a:gridCol w="4824000"/>
                <a:gridCol w="998280"/>
              </a:tblGrid>
              <a:tr h="3741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Дата</a:t>
                      </a:r>
                      <a:r>
                        <a:rPr lang="ru-RU" sz="16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 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27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350" b="0" strike="noStrike" spc="-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05.08</a:t>
                      </a:r>
                      <a:endParaRPr lang="ru-RU" sz="1350" b="0" strike="noStrike" spc="-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Встреча с психологом  в режиме ВКС</a:t>
                      </a:r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07</a:t>
                      </a:r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.08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Мероприятие к</a:t>
                      </a:r>
                      <a:r>
                        <a:rPr lang="ru-RU" sz="1350" b="0" strike="noStrike" spc="-1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50" b="0" strike="noStrike" spc="-1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Дню физкультурника</a:t>
                      </a:r>
                      <a:r>
                        <a:rPr lang="ru-RU" sz="1350" b="0" strike="noStrike" spc="-1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11.08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Финансовая грамотность. </a:t>
                      </a:r>
                    </a:p>
                    <a:p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 со специалистом банка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35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9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12.08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молоды мы были. К международному Дню Молодёжи.</a:t>
                      </a:r>
                    </a:p>
                    <a:p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9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13.08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Час классики «По следам литературных</a:t>
                      </a:r>
                      <a:r>
                        <a:rPr lang="ru-RU" sz="1350" b="0" strike="noStrike" spc="-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героев Вальтера Скотта»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35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9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14.08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350" b="0" strike="noStrike" spc="-1" dirty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Семинар на тему: </a:t>
                      </a:r>
                      <a:r>
                        <a:rPr lang="ru-RU" sz="135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Уход и наблюдение за пациентами  старческого возраста страдающих  деменцией</a:t>
                      </a:r>
                      <a:r>
                        <a:rPr lang="ru-RU" sz="135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». </a:t>
                      </a:r>
                      <a:r>
                        <a:rPr lang="ru-RU" sz="1350" b="0" strike="noStrike" spc="-1" dirty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Специалист ЦРБ.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35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9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350" b="0" strike="noStrike" spc="-12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17.08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Цифровая грамотность. 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Встреча со специалистом профильного отдела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350" b="0" strike="noStrike" spc="-12" dirty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15:</a:t>
                      </a:r>
                      <a:r>
                        <a:rPr lang="ru-RU" sz="1350" b="0" strike="noStrike" spc="-26" dirty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59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19.08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35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Пенсионная грамотность.</a:t>
                      </a:r>
                      <a:r>
                        <a:rPr lang="ru-RU" sz="135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 Встреча со специалистом профильного отдела в режиме ВКС.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 уточняется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5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350" b="0" strike="noStrike" spc="-12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20.08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Мероприятия, направленные на профилактику в сфере  мошеннических  проявлений. Встреча с сотрудником ОМВД.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21.08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5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«Моя </a:t>
                      </a:r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Россия». К Дню</a:t>
                      </a:r>
                      <a:r>
                        <a:rPr lang="ru-RU" sz="1350" b="0" strike="noStrike" spc="-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Государственного флага </a:t>
                      </a:r>
                      <a:r>
                        <a:rPr lang="ru-RU" sz="1350" b="0" strike="noStrike" spc="-1" baseline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Российской Федерации. </a:t>
                      </a:r>
                      <a:r>
                        <a:rPr lang="ru-RU" sz="13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Встреча </a:t>
                      </a:r>
                      <a:r>
                        <a:rPr lang="ru-RU" sz="135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 специалистом библиотеки.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8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27.08.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35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Познавательная викторина «Фильм…Фильм…. Фильм».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50" b="0" strike="noStrike" spc="-1" dirty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  <a:endParaRPr lang="ru-RU" sz="135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1191</TotalTime>
  <Words>193</Words>
  <Application>Microsoft Office PowerPoint</Application>
  <PresentationFormat>Произвольный</PresentationFormat>
  <Paragraphs>49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Localadmin</cp:lastModifiedBy>
  <cp:revision>108</cp:revision>
  <cp:lastPrinted>2026-03-25T14:43:50Z</cp:lastPrinted>
  <dcterms:created xsi:type="dcterms:W3CDTF">2025-11-06T11:20:25Z</dcterms:created>
  <dcterms:modified xsi:type="dcterms:W3CDTF">2026-07-21T13:36:37Z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