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70" d="100"/>
          <a:sy n="70" d="100"/>
        </p:scale>
        <p:origin x="-3336" y="-12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1"/>
            <a:ext cx="3720388" cy="1428700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480299"/>
            <a:ext cx="7345680" cy="31039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Раздольное ул. Гоголя, д.100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+7(36553)77-001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Окунская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Надежда Алексеевна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2940050" y="7708900"/>
            <a:ext cx="3505200" cy="1429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 пятница                                 09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:00 -  16:45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4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0"/>
            <a:ext cx="2518182" cy="11557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369050" y="7937500"/>
            <a:ext cx="494102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673850" y="8242300"/>
            <a:ext cx="533400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501650" y="1690087"/>
          <a:ext cx="6781799" cy="5637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95399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9191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72713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День железнодорожника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(история и традиции праздника)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56149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Встреча с психологом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 режиме ВКС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128498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07.08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Литературный час «Радостные посиделки с книгой» 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«(</a:t>
                      </a:r>
                      <a:r>
                        <a:rPr lang="ru-RU" sz="1800" b="0" baseline="0" dirty="0" err="1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Раздольненская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 центральная районная библиотека им. А.И. Домбровского)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9191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Встреча со священником </a:t>
                      </a:r>
                      <a:r>
                        <a:rPr lang="ru-RU" sz="1800" b="0" dirty="0" err="1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Джанкойско-Раздольненской</a:t>
                      </a: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Епархии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98845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Встреча с сотрудниками  ГБУЗ РК «</a:t>
                      </a:r>
                      <a:r>
                        <a:rPr lang="ru-RU" sz="1800" b="0" dirty="0" err="1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Раздольненская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районная больница»</a:t>
                      </a: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</a:t>
                      </a:r>
                      <a:r>
                        <a:rPr lang="en-US" b="0" dirty="0" smtClean="0">
                          <a:latin typeface="+mn-lt"/>
                        </a:rPr>
                        <a:t>:00</a:t>
                      </a:r>
                      <a:endParaRPr lang="ru-RU" b="0" dirty="0" smtClean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69191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Урок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цифровой грамотности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</a:t>
                      </a:r>
                      <a:r>
                        <a:rPr lang="en-US" b="0" dirty="0" smtClean="0">
                          <a:latin typeface="+mn-lt"/>
                        </a:rPr>
                        <a:t>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1"/>
            <a:ext cx="3720388" cy="1428700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480299"/>
            <a:ext cx="7345680" cy="31039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10" dirty="0" smtClean="0"/>
              <a:t>АВГУСТ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Раздольное ул. Гоголя, д.100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+7(36553)77-001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Окунская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Надежда Алексеевна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2940050" y="7556500"/>
            <a:ext cx="3505200" cy="1429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 пятница                                 09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:00 -  16:45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4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0"/>
            <a:ext cx="2518182" cy="11557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369050" y="7937500"/>
            <a:ext cx="494102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673850" y="8242300"/>
            <a:ext cx="533400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577850" y="1628140"/>
          <a:ext cx="6781799" cy="5795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07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1864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30207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8340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71628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Просмотр фильма, предоставленного Всероссийской общественной организацией «Русское географическое общество»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en-US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30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19.08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Тематическая лекция по вопросам разъяснения пенсионного законодательства в режиме ВКС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Время уточняется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8340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22.08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в мероприятиях, посвященных Дню государственного флага совместно с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Раздольненским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местным отделением Крымского РО Всероссийской политической партии «Единая Россия»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Время уточняется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58340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25.08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Урок финансовой грамотности (банк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 ВТБ)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28.08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Викторина «Рыжие, гнедые, серые и вороные – лошади» (</a:t>
                      </a:r>
                      <a:r>
                        <a:rPr lang="ru-RU" sz="1800" b="0" baseline="0" dirty="0" err="1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Раздольненская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 центральная районная библиотека им. А.И. Домбровского)</a:t>
                      </a:r>
                      <a:endParaRPr lang="ru-RU" sz="1800" b="0" dirty="0" smtClean="0">
                        <a:solidFill>
                          <a:srgbClr val="FF0000"/>
                        </a:solidFill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</TotalTime>
  <Words>260</Words>
  <Application>Microsoft Office PowerPoint</Application>
  <PresentationFormat>Произвольный</PresentationFormat>
  <Paragraphs>61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091OkunskayaNA</cp:lastModifiedBy>
  <cp:revision>70</cp:revision>
  <dcterms:created xsi:type="dcterms:W3CDTF">2025-11-06T11:20:25Z</dcterms:created>
  <dcterms:modified xsi:type="dcterms:W3CDTF">2026-07-23T06:42:00Z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