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288" y="-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400" cy="1869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800040" cy="1869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object 33"/>
          <p:cNvPicPr/>
          <p:nvPr/>
        </p:nvPicPr>
        <p:blipFill>
          <a:blip r:embed="rId2" cstate="print"/>
          <a:stretch/>
        </p:blipFill>
        <p:spPr>
          <a:xfrm>
            <a:off x="3819240" y="15120"/>
            <a:ext cx="3710880" cy="1649160"/>
          </a:xfrm>
          <a:prstGeom prst="rect">
            <a:avLst/>
          </a:prstGeom>
          <a:ln>
            <a:noFill/>
          </a:ln>
        </p:spPr>
      </p:pic>
      <p:pic>
        <p:nvPicPr>
          <p:cNvPr id="77" name="object 36"/>
          <p:cNvPicPr/>
          <p:nvPr/>
        </p:nvPicPr>
        <p:blipFill>
          <a:blip r:embed="rId3" cstate="print"/>
          <a:stretch/>
        </p:blipFill>
        <p:spPr>
          <a:xfrm>
            <a:off x="644400" y="8176320"/>
            <a:ext cx="93960" cy="123480"/>
          </a:xfrm>
          <a:prstGeom prst="rect">
            <a:avLst/>
          </a:prstGeom>
          <a:ln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771480" y="8178120"/>
            <a:ext cx="85320" cy="1202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9" name="object 38"/>
          <p:cNvPicPr/>
          <p:nvPr/>
        </p:nvPicPr>
        <p:blipFill>
          <a:blip r:embed="rId4" cstate="print"/>
          <a:stretch/>
        </p:blipFill>
        <p:spPr>
          <a:xfrm>
            <a:off x="888840" y="8176320"/>
            <a:ext cx="282960" cy="123480"/>
          </a:xfrm>
          <a:prstGeom prst="rect">
            <a:avLst/>
          </a:prstGeom>
          <a:ln>
            <a:noFill/>
          </a:ln>
        </p:spPr>
      </p:pic>
      <p:pic>
        <p:nvPicPr>
          <p:cNvPr id="80" name="object 39"/>
          <p:cNvPicPr/>
          <p:nvPr/>
        </p:nvPicPr>
        <p:blipFill>
          <a:blip r:embed="rId5" cstate="print"/>
          <a:stretch/>
        </p:blipFill>
        <p:spPr>
          <a:xfrm>
            <a:off x="1201680" y="8176320"/>
            <a:ext cx="309960" cy="123480"/>
          </a:xfrm>
          <a:prstGeom prst="rect">
            <a:avLst/>
          </a:prstGeom>
          <a:ln>
            <a:noFill/>
          </a:ln>
        </p:spPr>
      </p:pic>
      <p:pic>
        <p:nvPicPr>
          <p:cNvPr id="81" name="object 40"/>
          <p:cNvPicPr/>
          <p:nvPr/>
        </p:nvPicPr>
        <p:blipFill>
          <a:blip r:embed="rId6" cstate="print"/>
          <a:stretch/>
        </p:blipFill>
        <p:spPr>
          <a:xfrm>
            <a:off x="1545480" y="8178120"/>
            <a:ext cx="100800" cy="119880"/>
          </a:xfrm>
          <a:prstGeom prst="rect">
            <a:avLst/>
          </a:prstGeom>
          <a:ln>
            <a:noFill/>
          </a:ln>
        </p:spPr>
      </p:pic>
      <p:pic>
        <p:nvPicPr>
          <p:cNvPr id="82" name="object 41"/>
          <p:cNvPicPr/>
          <p:nvPr/>
        </p:nvPicPr>
        <p:blipFill>
          <a:blip r:embed="rId7" cstate="print"/>
          <a:stretch/>
        </p:blipFill>
        <p:spPr>
          <a:xfrm>
            <a:off x="1679400" y="8178120"/>
            <a:ext cx="103680" cy="121680"/>
          </a:xfrm>
          <a:prstGeom prst="rect">
            <a:avLst/>
          </a:prstGeom>
          <a:ln>
            <a:noFill/>
          </a:ln>
        </p:spPr>
      </p:pic>
      <p:sp>
        <p:nvSpPr>
          <p:cNvPr id="84" name="CustomShape 3"/>
          <p:cNvSpPr/>
          <p:nvPr/>
        </p:nvSpPr>
        <p:spPr>
          <a:xfrm>
            <a:off x="628920" y="844164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Смедляева Зейнеб Меметовна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5" name="object 49"/>
          <p:cNvPicPr/>
          <p:nvPr/>
        </p:nvPicPr>
        <p:blipFill>
          <a:blip r:embed="rId8" cstate="print"/>
          <a:stretch/>
        </p:blipFill>
        <p:spPr>
          <a:xfrm>
            <a:off x="512280" y="489240"/>
            <a:ext cx="830160" cy="947880"/>
          </a:xfrm>
          <a:prstGeom prst="rect">
            <a:avLst/>
          </a:prstGeom>
          <a:ln>
            <a:noFill/>
          </a:ln>
        </p:spPr>
      </p:pic>
      <p:sp>
        <p:nvSpPr>
          <p:cNvPr id="86" name="CustomShape 4"/>
          <p:cNvSpPr/>
          <p:nvPr/>
        </p:nvSpPr>
        <p:spPr>
          <a:xfrm>
            <a:off x="1577160" y="814680"/>
            <a:ext cx="285840" cy="17604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CustomShape 5"/>
          <p:cNvSpPr/>
          <p:nvPr/>
        </p:nvSpPr>
        <p:spPr>
          <a:xfrm>
            <a:off x="1917720" y="814680"/>
            <a:ext cx="281520" cy="14184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8" name="object 53"/>
          <p:cNvPicPr/>
          <p:nvPr/>
        </p:nvPicPr>
        <p:blipFill>
          <a:blip r:embed="rId9" cstate="print"/>
          <a:stretch/>
        </p:blipFill>
        <p:spPr>
          <a:xfrm>
            <a:off x="2244240" y="815040"/>
            <a:ext cx="111960" cy="140760"/>
          </a:xfrm>
          <a:prstGeom prst="rect">
            <a:avLst/>
          </a:prstGeom>
          <a:ln>
            <a:noFill/>
          </a:ln>
        </p:spPr>
      </p:pic>
      <p:pic>
        <p:nvPicPr>
          <p:cNvPr id="89" name="object 54"/>
          <p:cNvPicPr/>
          <p:nvPr/>
        </p:nvPicPr>
        <p:blipFill>
          <a:blip r:embed="rId10" cstate="print"/>
          <a:stretch/>
        </p:blipFill>
        <p:spPr>
          <a:xfrm>
            <a:off x="1556640" y="1049760"/>
            <a:ext cx="150480" cy="144360"/>
          </a:xfrm>
          <a:prstGeom prst="rect">
            <a:avLst/>
          </a:prstGeom>
          <a:ln>
            <a:noFill/>
          </a:ln>
        </p:spPr>
      </p:pic>
      <p:pic>
        <p:nvPicPr>
          <p:cNvPr id="90" name="object 56"/>
          <p:cNvPicPr/>
          <p:nvPr/>
        </p:nvPicPr>
        <p:blipFill>
          <a:blip r:embed="rId11" cstate="print"/>
          <a:stretch/>
        </p:blipFill>
        <p:spPr>
          <a:xfrm>
            <a:off x="1762920" y="1051560"/>
            <a:ext cx="113400" cy="140760"/>
          </a:xfrm>
          <a:prstGeom prst="rect">
            <a:avLst/>
          </a:prstGeom>
          <a:ln>
            <a:noFill/>
          </a:ln>
        </p:spPr>
      </p:pic>
      <p:sp>
        <p:nvSpPr>
          <p:cNvPr id="91" name="CustomShape 6"/>
          <p:cNvSpPr/>
          <p:nvPr/>
        </p:nvSpPr>
        <p:spPr>
          <a:xfrm>
            <a:off x="1917720" y="1051200"/>
            <a:ext cx="513360" cy="17424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2" name="object 59"/>
          <p:cNvPicPr/>
          <p:nvPr/>
        </p:nvPicPr>
        <p:blipFill>
          <a:blip r:embed="rId12" cstate="print"/>
          <a:stretch/>
        </p:blipFill>
        <p:spPr>
          <a:xfrm>
            <a:off x="2489040" y="1051560"/>
            <a:ext cx="120600" cy="140760"/>
          </a:xfrm>
          <a:prstGeom prst="rect">
            <a:avLst/>
          </a:prstGeom>
          <a:ln>
            <a:noFill/>
          </a:ln>
        </p:spPr>
      </p:pic>
      <p:pic>
        <p:nvPicPr>
          <p:cNvPr id="93" name="object 60"/>
          <p:cNvPicPr/>
          <p:nvPr/>
        </p:nvPicPr>
        <p:blipFill>
          <a:blip r:embed="rId13" cstate="print"/>
          <a:stretch/>
        </p:blipFill>
        <p:spPr>
          <a:xfrm>
            <a:off x="2658960" y="1051560"/>
            <a:ext cx="111600" cy="140760"/>
          </a:xfrm>
          <a:prstGeom prst="rect">
            <a:avLst/>
          </a:prstGeom>
          <a:ln>
            <a:noFill/>
          </a:ln>
        </p:spPr>
      </p:pic>
      <p:pic>
        <p:nvPicPr>
          <p:cNvPr id="94" name="object 62"/>
          <p:cNvPicPr/>
          <p:nvPr/>
        </p:nvPicPr>
        <p:blipFill>
          <a:blip r:embed="rId14" cstate="print"/>
          <a:stretch/>
        </p:blipFill>
        <p:spPr>
          <a:xfrm>
            <a:off x="1556640" y="1292040"/>
            <a:ext cx="133920" cy="146160"/>
          </a:xfrm>
          <a:prstGeom prst="rect">
            <a:avLst/>
          </a:prstGeom>
          <a:ln>
            <a:noFill/>
          </a:ln>
        </p:spPr>
      </p:pic>
      <p:pic>
        <p:nvPicPr>
          <p:cNvPr id="95" name="object 63"/>
          <p:cNvPicPr/>
          <p:nvPr/>
        </p:nvPicPr>
        <p:blipFill>
          <a:blip r:embed="rId15" cstate="print"/>
          <a:stretch/>
        </p:blipFill>
        <p:spPr>
          <a:xfrm>
            <a:off x="1725840" y="1292040"/>
            <a:ext cx="155160" cy="146160"/>
          </a:xfrm>
          <a:prstGeom prst="rect">
            <a:avLst/>
          </a:prstGeom>
          <a:ln>
            <a:noFill/>
          </a:ln>
        </p:spPr>
      </p:pic>
      <p:pic>
        <p:nvPicPr>
          <p:cNvPr id="96" name="object 64"/>
          <p:cNvPicPr/>
          <p:nvPr/>
        </p:nvPicPr>
        <p:blipFill>
          <a:blip r:embed="rId16" cstate="print"/>
          <a:stretch/>
        </p:blipFill>
        <p:spPr>
          <a:xfrm>
            <a:off x="1917720" y="1284480"/>
            <a:ext cx="351000" cy="178560"/>
          </a:xfrm>
          <a:prstGeom prst="rect">
            <a:avLst/>
          </a:prstGeom>
          <a:ln>
            <a:noFill/>
          </a:ln>
        </p:spPr>
      </p:pic>
      <p:pic>
        <p:nvPicPr>
          <p:cNvPr id="97" name="object 65"/>
          <p:cNvPicPr/>
          <p:nvPr/>
        </p:nvPicPr>
        <p:blipFill>
          <a:blip r:embed="rId17" cstate="print"/>
          <a:stretch/>
        </p:blipFill>
        <p:spPr>
          <a:xfrm>
            <a:off x="2300040" y="1292040"/>
            <a:ext cx="155160" cy="146160"/>
          </a:xfrm>
          <a:prstGeom prst="rect">
            <a:avLst/>
          </a:prstGeom>
          <a:ln>
            <a:noFill/>
          </a:ln>
        </p:spPr>
      </p:pic>
      <p:sp>
        <p:nvSpPr>
          <p:cNvPr id="98" name="CustomShape 7"/>
          <p:cNvSpPr/>
          <p:nvPr/>
        </p:nvSpPr>
        <p:spPr>
          <a:xfrm>
            <a:off x="2494080" y="1290960"/>
            <a:ext cx="129240" cy="14040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9" name="object 67"/>
          <p:cNvPicPr/>
          <p:nvPr/>
        </p:nvPicPr>
        <p:blipFill>
          <a:blip r:embed="rId18" cstate="print"/>
          <a:stretch/>
        </p:blipFill>
        <p:spPr>
          <a:xfrm>
            <a:off x="2661480" y="1290960"/>
            <a:ext cx="160920" cy="172080"/>
          </a:xfrm>
          <a:prstGeom prst="rect">
            <a:avLst/>
          </a:prstGeom>
          <a:ln>
            <a:noFill/>
          </a:ln>
        </p:spPr>
      </p:pic>
      <p:pic>
        <p:nvPicPr>
          <p:cNvPr id="100" name="object 68"/>
          <p:cNvPicPr/>
          <p:nvPr/>
        </p:nvPicPr>
        <p:blipFill>
          <a:blip r:embed="rId19" cstate="print"/>
          <a:stretch/>
        </p:blipFill>
        <p:spPr>
          <a:xfrm>
            <a:off x="2861640" y="1290960"/>
            <a:ext cx="159120" cy="140760"/>
          </a:xfrm>
          <a:prstGeom prst="rect">
            <a:avLst/>
          </a:prstGeom>
          <a:ln>
            <a:noFill/>
          </a:ln>
        </p:spPr>
      </p:pic>
      <p:sp>
        <p:nvSpPr>
          <p:cNvPr id="101" name="CustomShape 8"/>
          <p:cNvSpPr/>
          <p:nvPr/>
        </p:nvSpPr>
        <p:spPr>
          <a:xfrm>
            <a:off x="6140520" y="959364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CustomShape 9"/>
          <p:cNvSpPr/>
          <p:nvPr/>
        </p:nvSpPr>
        <p:spPr>
          <a:xfrm>
            <a:off x="6047640" y="79376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3" name="object 48"/>
          <p:cNvPicPr/>
          <p:nvPr/>
        </p:nvPicPr>
        <p:blipFill>
          <a:blip r:embed="rId20" cstate="print"/>
          <a:stretch/>
        </p:blipFill>
        <p:spPr>
          <a:xfrm>
            <a:off x="6162120" y="8186040"/>
            <a:ext cx="592200" cy="50724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7"/>
          <p:cNvPicPr/>
          <p:nvPr/>
        </p:nvPicPr>
        <p:blipFill>
          <a:blip r:embed="rId21" cstate="print"/>
          <a:stretch/>
        </p:blipFill>
        <p:spPr>
          <a:xfrm>
            <a:off x="6147000" y="9595800"/>
            <a:ext cx="852840" cy="852840"/>
          </a:xfrm>
          <a:prstGeom prst="rect">
            <a:avLst/>
          </a:prstGeom>
          <a:ln>
            <a:noFill/>
          </a:ln>
        </p:spPr>
      </p:pic>
      <p:graphicFrame>
        <p:nvGraphicFramePr>
          <p:cNvPr id="105" name="Table 10"/>
          <p:cNvGraphicFramePr/>
          <p:nvPr/>
        </p:nvGraphicFramePr>
        <p:xfrm>
          <a:off x="249858" y="1818308"/>
          <a:ext cx="7128792" cy="5552513"/>
        </p:xfrm>
        <a:graphic>
          <a:graphicData uri="http://schemas.openxmlformats.org/drawingml/2006/table">
            <a:tbl>
              <a:tblPr/>
              <a:tblGrid>
                <a:gridCol w="884298"/>
                <a:gridCol w="5143319"/>
                <a:gridCol w="1101175"/>
              </a:tblGrid>
              <a:tr h="360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39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03.08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Развлекательное мероприятие ко Дню арбуза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27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05.08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Встреча с психологом ОСФР по Республике Крым  Бережной Т.Н. в режиме видеоконференции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9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05.08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Мастер — класс по работе с гончарной глиной: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создание магнитов.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60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06.08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Встреча с врачом-терапевтом центральной поликлиники г.Саки Богдановой О.А.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6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07.08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Мастер — класс по работе с гончарной глиной: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создание </a:t>
                      </a:r>
                      <a:r>
                        <a:rPr lang="ru-RU" sz="16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конфетниц</a:t>
                      </a: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00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Нейроробика</a:t>
                      </a: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 - занятие по улучшению когнитивных функций.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9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Урок компьютерной грамотности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708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Всемирный день кошек: интересные факты о жизни кошек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327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Мероприятие, посвященное Международному Дню молодежи «Вспомним молодость»: Истории из жизни активистов центра общения.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6" name="CustomShape 11"/>
          <p:cNvSpPr/>
          <p:nvPr/>
        </p:nvSpPr>
        <p:spPr>
          <a:xfrm>
            <a:off x="217800" y="7074720"/>
            <a:ext cx="7336440" cy="34304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CustomShape 12"/>
          <p:cNvSpPr/>
          <p:nvPr/>
        </p:nvSpPr>
        <p:spPr>
          <a:xfrm>
            <a:off x="397800" y="825408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100000"/>
              </a:lnSpc>
            </a:pP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0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0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t/>
            </a:r>
            <a:br/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Смедляева Зейнеб Меметовна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6047640" y="81770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9" name="object 48"/>
          <p:cNvPicPr/>
          <p:nvPr/>
        </p:nvPicPr>
        <p:blipFill>
          <a:blip r:embed="rId20" cstate="print"/>
          <a:stretch/>
        </p:blipFill>
        <p:spPr>
          <a:xfrm>
            <a:off x="6162120" y="8388720"/>
            <a:ext cx="592200" cy="507240"/>
          </a:xfrm>
          <a:prstGeom prst="rect">
            <a:avLst/>
          </a:prstGeom>
          <a:ln>
            <a:noFill/>
          </a:ln>
        </p:spPr>
      </p:pic>
      <p:sp>
        <p:nvSpPr>
          <p:cNvPr id="110" name="CustomShape 14"/>
          <p:cNvSpPr/>
          <p:nvPr/>
        </p:nvSpPr>
        <p:spPr>
          <a:xfrm>
            <a:off x="4008600" y="7641000"/>
            <a:ext cx="3288240" cy="73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 algn="r">
              <a:lnSpc>
                <a:spcPct val="112000"/>
              </a:lnSpc>
              <a:spcBef>
                <a:spcPts val="99"/>
              </a:spcBef>
            </a:pPr>
            <a:r>
              <a:rPr lang="ru-RU" sz="14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09:00 – 16:45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15"/>
          <p:cNvSpPr/>
          <p:nvPr/>
        </p:nvSpPr>
        <p:spPr>
          <a:xfrm>
            <a:off x="5696280" y="9005760"/>
            <a:ext cx="1753920" cy="75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ct val="100000"/>
              </a:lnSpc>
              <a:spcBef>
                <a:spcPts val="258"/>
              </a:spcBef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Республике Крым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16"/>
          <p:cNvSpPr/>
          <p:nvPr/>
        </p:nvSpPr>
        <p:spPr>
          <a:xfrm>
            <a:off x="6055560" y="952560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3" name="Рисунок 7"/>
          <p:cNvPicPr/>
          <p:nvPr/>
        </p:nvPicPr>
        <p:blipFill>
          <a:blip r:embed="rId21" cstate="print"/>
          <a:stretch/>
        </p:blipFill>
        <p:spPr>
          <a:xfrm>
            <a:off x="6102720" y="9587160"/>
            <a:ext cx="771120" cy="745560"/>
          </a:xfrm>
          <a:prstGeom prst="rect">
            <a:avLst/>
          </a:prstGeom>
          <a:ln>
            <a:noFill/>
          </a:ln>
        </p:spPr>
      </p:pic>
      <p:sp>
        <p:nvSpPr>
          <p:cNvPr id="41" name="CustomShape 2"/>
          <p:cNvSpPr/>
          <p:nvPr/>
        </p:nvSpPr>
        <p:spPr>
          <a:xfrm>
            <a:off x="4668840" y="353160"/>
            <a:ext cx="2438640" cy="18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</a:t>
            </a:r>
            <a:b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</a:br>
            <a:endParaRPr lang="ru-RU" sz="27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 АВГУСТ</a:t>
            </a: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Table 1"/>
          <p:cNvGraphicFramePr/>
          <p:nvPr/>
        </p:nvGraphicFramePr>
        <p:xfrm>
          <a:off x="177850" y="1818308"/>
          <a:ext cx="7178400" cy="5765656"/>
        </p:xfrm>
        <a:graphic>
          <a:graphicData uri="http://schemas.openxmlformats.org/drawingml/2006/table">
            <a:tbl>
              <a:tblPr/>
              <a:tblGrid>
                <a:gridCol w="696960"/>
                <a:gridCol w="5291280"/>
                <a:gridCol w="1190160"/>
              </a:tblGrid>
              <a:tr h="45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Урок финансовой грамотности совместно с банком ВТБ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3706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17.08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День археолога — редкие находки Крыма.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553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19.08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Урок пенсионной грамотности с начальником управления установления пенсий Бондаренко С.В. в режиме видеоконференции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время уточняется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  <a:tr h="553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19.08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Мастер — класс по работе с гончарной глиной: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создание декоративных аксессуаров.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20.08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Медовое яблочко: истории и традиции празднования Яблочного и Медового Спаса.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  <a:tr h="323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21.08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День государственного флага РФ (викторина)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24.08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Мастер-класс по созданию народных головных уборов, приуроченный в Году единства народов России. (ч.1)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24.08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Просмотр фильм Российского Географического </a:t>
                      </a:r>
                      <a:r>
                        <a:rPr lang="ru-RU" sz="1600" b="0" strike="noStrike" spc="-1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Общества:Якутия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16:00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26.08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Товарищеский турнир по настольному теннису ( Сотрудники СФР — посетители ЦОСП — члены городской общественной организации инвалидов «Товарищ»</a:t>
                      </a:r>
                      <a:r>
                        <a:rPr lang="ru-RU" sz="1400" b="0" strike="noStrike" spc="-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)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16:00</a:t>
                      </a:r>
                      <a:b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</a:br>
                      <a:endParaRPr lang="ru-RU" sz="1600" b="0" strike="noStrike" spc="-1" dirty="0" smtClean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/>
                        <a:ea typeface="DejaVu San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</a:tbl>
          </a:graphicData>
        </a:graphic>
      </p:graphicFrame>
      <p:pic>
        <p:nvPicPr>
          <p:cNvPr id="115" name="object 33"/>
          <p:cNvPicPr/>
          <p:nvPr/>
        </p:nvPicPr>
        <p:blipFill>
          <a:blip r:embed="rId2" cstate="print"/>
          <a:stretch/>
        </p:blipFill>
        <p:spPr>
          <a:xfrm>
            <a:off x="3819240" y="15120"/>
            <a:ext cx="3710880" cy="1649160"/>
          </a:xfrm>
          <a:prstGeom prst="rect">
            <a:avLst/>
          </a:prstGeom>
          <a:ln>
            <a:noFill/>
          </a:ln>
        </p:spPr>
      </p:pic>
      <p:pic>
        <p:nvPicPr>
          <p:cNvPr id="116" name="object 36"/>
          <p:cNvPicPr/>
          <p:nvPr/>
        </p:nvPicPr>
        <p:blipFill>
          <a:blip r:embed="rId3" cstate="print"/>
          <a:stretch/>
        </p:blipFill>
        <p:spPr>
          <a:xfrm>
            <a:off x="644400" y="8176320"/>
            <a:ext cx="93960" cy="123480"/>
          </a:xfrm>
          <a:prstGeom prst="rect">
            <a:avLst/>
          </a:prstGeom>
          <a:ln>
            <a:noFill/>
          </a:ln>
        </p:spPr>
      </p:pic>
      <p:sp>
        <p:nvSpPr>
          <p:cNvPr id="117" name="CustomShape 2"/>
          <p:cNvSpPr/>
          <p:nvPr/>
        </p:nvSpPr>
        <p:spPr>
          <a:xfrm>
            <a:off x="771480" y="8178120"/>
            <a:ext cx="85320" cy="1202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8" name="object 38"/>
          <p:cNvPicPr/>
          <p:nvPr/>
        </p:nvPicPr>
        <p:blipFill>
          <a:blip r:embed="rId4" cstate="print"/>
          <a:stretch/>
        </p:blipFill>
        <p:spPr>
          <a:xfrm>
            <a:off x="888840" y="8176320"/>
            <a:ext cx="282960" cy="123480"/>
          </a:xfrm>
          <a:prstGeom prst="rect">
            <a:avLst/>
          </a:prstGeom>
          <a:ln>
            <a:noFill/>
          </a:ln>
        </p:spPr>
      </p:pic>
      <p:pic>
        <p:nvPicPr>
          <p:cNvPr id="119" name="object 39"/>
          <p:cNvPicPr/>
          <p:nvPr/>
        </p:nvPicPr>
        <p:blipFill>
          <a:blip r:embed="rId5" cstate="print"/>
          <a:stretch/>
        </p:blipFill>
        <p:spPr>
          <a:xfrm>
            <a:off x="1201680" y="8176320"/>
            <a:ext cx="309960" cy="123480"/>
          </a:xfrm>
          <a:prstGeom prst="rect">
            <a:avLst/>
          </a:prstGeom>
          <a:ln>
            <a:noFill/>
          </a:ln>
        </p:spPr>
      </p:pic>
      <p:pic>
        <p:nvPicPr>
          <p:cNvPr id="120" name="object 40"/>
          <p:cNvPicPr/>
          <p:nvPr/>
        </p:nvPicPr>
        <p:blipFill>
          <a:blip r:embed="rId6" cstate="print"/>
          <a:stretch/>
        </p:blipFill>
        <p:spPr>
          <a:xfrm>
            <a:off x="1545480" y="8178120"/>
            <a:ext cx="100800" cy="119880"/>
          </a:xfrm>
          <a:prstGeom prst="rect">
            <a:avLst/>
          </a:prstGeom>
          <a:ln>
            <a:noFill/>
          </a:ln>
        </p:spPr>
      </p:pic>
      <p:pic>
        <p:nvPicPr>
          <p:cNvPr id="121" name="object 41"/>
          <p:cNvPicPr/>
          <p:nvPr/>
        </p:nvPicPr>
        <p:blipFill>
          <a:blip r:embed="rId7" cstate="print"/>
          <a:stretch/>
        </p:blipFill>
        <p:spPr>
          <a:xfrm>
            <a:off x="1679400" y="8178120"/>
            <a:ext cx="103680" cy="121680"/>
          </a:xfrm>
          <a:prstGeom prst="rect">
            <a:avLst/>
          </a:prstGeom>
          <a:ln>
            <a:noFill/>
          </a:ln>
        </p:spPr>
      </p:pic>
      <p:sp>
        <p:nvSpPr>
          <p:cNvPr id="122" name="CustomShape 3"/>
          <p:cNvSpPr/>
          <p:nvPr/>
        </p:nvSpPr>
        <p:spPr>
          <a:xfrm>
            <a:off x="4668840" y="353160"/>
            <a:ext cx="2438640" cy="18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</a:t>
            </a: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 АВГУСТ</a:t>
            </a: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4"/>
          <p:cNvSpPr/>
          <p:nvPr/>
        </p:nvSpPr>
        <p:spPr>
          <a:xfrm>
            <a:off x="628920" y="844164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Смедляева Зейнеб Меметовна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4" name="object 49"/>
          <p:cNvPicPr/>
          <p:nvPr/>
        </p:nvPicPr>
        <p:blipFill>
          <a:blip r:embed="rId8" cstate="print"/>
          <a:stretch/>
        </p:blipFill>
        <p:spPr>
          <a:xfrm>
            <a:off x="512280" y="489240"/>
            <a:ext cx="830160" cy="947880"/>
          </a:xfrm>
          <a:prstGeom prst="rect">
            <a:avLst/>
          </a:prstGeom>
          <a:ln>
            <a:noFill/>
          </a:ln>
        </p:spPr>
      </p:pic>
      <p:sp>
        <p:nvSpPr>
          <p:cNvPr id="125" name="CustomShape 5"/>
          <p:cNvSpPr/>
          <p:nvPr/>
        </p:nvSpPr>
        <p:spPr>
          <a:xfrm>
            <a:off x="1577160" y="814680"/>
            <a:ext cx="285840" cy="17604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6"/>
          <p:cNvSpPr/>
          <p:nvPr/>
        </p:nvSpPr>
        <p:spPr>
          <a:xfrm>
            <a:off x="1917720" y="814680"/>
            <a:ext cx="281520" cy="14184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7" name="object 53"/>
          <p:cNvPicPr/>
          <p:nvPr/>
        </p:nvPicPr>
        <p:blipFill>
          <a:blip r:embed="rId9" cstate="print"/>
          <a:stretch/>
        </p:blipFill>
        <p:spPr>
          <a:xfrm>
            <a:off x="2244240" y="792000"/>
            <a:ext cx="111960" cy="163800"/>
          </a:xfrm>
          <a:prstGeom prst="rect">
            <a:avLst/>
          </a:prstGeom>
          <a:ln>
            <a:noFill/>
          </a:ln>
        </p:spPr>
      </p:pic>
      <p:pic>
        <p:nvPicPr>
          <p:cNvPr id="128" name="object 54"/>
          <p:cNvPicPr/>
          <p:nvPr/>
        </p:nvPicPr>
        <p:blipFill>
          <a:blip r:embed="rId10" cstate="print"/>
          <a:stretch/>
        </p:blipFill>
        <p:spPr>
          <a:xfrm>
            <a:off x="1556640" y="1049760"/>
            <a:ext cx="150480" cy="144360"/>
          </a:xfrm>
          <a:prstGeom prst="rect">
            <a:avLst/>
          </a:prstGeom>
          <a:ln>
            <a:noFill/>
          </a:ln>
        </p:spPr>
      </p:pic>
      <p:pic>
        <p:nvPicPr>
          <p:cNvPr id="129" name="object 56"/>
          <p:cNvPicPr/>
          <p:nvPr/>
        </p:nvPicPr>
        <p:blipFill>
          <a:blip r:embed="rId11" cstate="print"/>
          <a:stretch/>
        </p:blipFill>
        <p:spPr>
          <a:xfrm>
            <a:off x="1762920" y="1051560"/>
            <a:ext cx="113400" cy="140760"/>
          </a:xfrm>
          <a:prstGeom prst="rect">
            <a:avLst/>
          </a:prstGeom>
          <a:ln>
            <a:noFill/>
          </a:ln>
        </p:spPr>
      </p:pic>
      <p:sp>
        <p:nvSpPr>
          <p:cNvPr id="130" name="CustomShape 7"/>
          <p:cNvSpPr/>
          <p:nvPr/>
        </p:nvSpPr>
        <p:spPr>
          <a:xfrm>
            <a:off x="1917720" y="1051200"/>
            <a:ext cx="513360" cy="17424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1" name="object 59"/>
          <p:cNvPicPr/>
          <p:nvPr/>
        </p:nvPicPr>
        <p:blipFill>
          <a:blip r:embed="rId12" cstate="print"/>
          <a:stretch/>
        </p:blipFill>
        <p:spPr>
          <a:xfrm>
            <a:off x="2489040" y="1051560"/>
            <a:ext cx="120600" cy="140760"/>
          </a:xfrm>
          <a:prstGeom prst="rect">
            <a:avLst/>
          </a:prstGeom>
          <a:ln>
            <a:noFill/>
          </a:ln>
        </p:spPr>
      </p:pic>
      <p:pic>
        <p:nvPicPr>
          <p:cNvPr id="132" name="object 60"/>
          <p:cNvPicPr/>
          <p:nvPr/>
        </p:nvPicPr>
        <p:blipFill>
          <a:blip r:embed="rId13" cstate="print"/>
          <a:stretch/>
        </p:blipFill>
        <p:spPr>
          <a:xfrm>
            <a:off x="2658960" y="1051560"/>
            <a:ext cx="111600" cy="140760"/>
          </a:xfrm>
          <a:prstGeom prst="rect">
            <a:avLst/>
          </a:prstGeom>
          <a:ln>
            <a:noFill/>
          </a:ln>
        </p:spPr>
      </p:pic>
      <p:pic>
        <p:nvPicPr>
          <p:cNvPr id="133" name="object 62"/>
          <p:cNvPicPr/>
          <p:nvPr/>
        </p:nvPicPr>
        <p:blipFill>
          <a:blip r:embed="rId14" cstate="print"/>
          <a:stretch/>
        </p:blipFill>
        <p:spPr>
          <a:xfrm>
            <a:off x="1556640" y="1292040"/>
            <a:ext cx="133920" cy="146160"/>
          </a:xfrm>
          <a:prstGeom prst="rect">
            <a:avLst/>
          </a:prstGeom>
          <a:ln>
            <a:noFill/>
          </a:ln>
        </p:spPr>
      </p:pic>
      <p:pic>
        <p:nvPicPr>
          <p:cNvPr id="134" name="object 63"/>
          <p:cNvPicPr/>
          <p:nvPr/>
        </p:nvPicPr>
        <p:blipFill>
          <a:blip r:embed="rId15" cstate="print"/>
          <a:stretch/>
        </p:blipFill>
        <p:spPr>
          <a:xfrm>
            <a:off x="1725840" y="1292040"/>
            <a:ext cx="155160" cy="146160"/>
          </a:xfrm>
          <a:prstGeom prst="rect">
            <a:avLst/>
          </a:prstGeom>
          <a:ln>
            <a:noFill/>
          </a:ln>
        </p:spPr>
      </p:pic>
      <p:pic>
        <p:nvPicPr>
          <p:cNvPr id="135" name="object 64"/>
          <p:cNvPicPr/>
          <p:nvPr/>
        </p:nvPicPr>
        <p:blipFill>
          <a:blip r:embed="rId16" cstate="print"/>
          <a:stretch/>
        </p:blipFill>
        <p:spPr>
          <a:xfrm>
            <a:off x="1917720" y="1284480"/>
            <a:ext cx="351000" cy="178560"/>
          </a:xfrm>
          <a:prstGeom prst="rect">
            <a:avLst/>
          </a:prstGeom>
          <a:ln>
            <a:noFill/>
          </a:ln>
        </p:spPr>
      </p:pic>
      <p:pic>
        <p:nvPicPr>
          <p:cNvPr id="136" name="object 65"/>
          <p:cNvPicPr/>
          <p:nvPr/>
        </p:nvPicPr>
        <p:blipFill>
          <a:blip r:embed="rId17" cstate="print"/>
          <a:stretch/>
        </p:blipFill>
        <p:spPr>
          <a:xfrm>
            <a:off x="2300040" y="1292040"/>
            <a:ext cx="155160" cy="146160"/>
          </a:xfrm>
          <a:prstGeom prst="rect">
            <a:avLst/>
          </a:prstGeom>
          <a:ln>
            <a:noFill/>
          </a:ln>
        </p:spPr>
      </p:pic>
      <p:sp>
        <p:nvSpPr>
          <p:cNvPr id="137" name="CustomShape 8"/>
          <p:cNvSpPr/>
          <p:nvPr/>
        </p:nvSpPr>
        <p:spPr>
          <a:xfrm>
            <a:off x="2494080" y="1290960"/>
            <a:ext cx="129240" cy="14040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8" name="object 67"/>
          <p:cNvPicPr/>
          <p:nvPr/>
        </p:nvPicPr>
        <p:blipFill>
          <a:blip r:embed="rId18" cstate="print"/>
          <a:stretch/>
        </p:blipFill>
        <p:spPr>
          <a:xfrm>
            <a:off x="2661480" y="1290960"/>
            <a:ext cx="160920" cy="172080"/>
          </a:xfrm>
          <a:prstGeom prst="rect">
            <a:avLst/>
          </a:prstGeom>
          <a:ln>
            <a:noFill/>
          </a:ln>
        </p:spPr>
      </p:pic>
      <p:pic>
        <p:nvPicPr>
          <p:cNvPr id="139" name="object 68"/>
          <p:cNvPicPr/>
          <p:nvPr/>
        </p:nvPicPr>
        <p:blipFill>
          <a:blip r:embed="rId19" cstate="print"/>
          <a:stretch/>
        </p:blipFill>
        <p:spPr>
          <a:xfrm>
            <a:off x="2861640" y="1290960"/>
            <a:ext cx="159120" cy="140760"/>
          </a:xfrm>
          <a:prstGeom prst="rect">
            <a:avLst/>
          </a:prstGeom>
          <a:ln>
            <a:noFill/>
          </a:ln>
        </p:spPr>
      </p:pic>
      <p:sp>
        <p:nvSpPr>
          <p:cNvPr id="140" name="CustomShape 9"/>
          <p:cNvSpPr/>
          <p:nvPr/>
        </p:nvSpPr>
        <p:spPr>
          <a:xfrm>
            <a:off x="6140520" y="959364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10"/>
          <p:cNvSpPr/>
          <p:nvPr/>
        </p:nvSpPr>
        <p:spPr>
          <a:xfrm>
            <a:off x="6047640" y="79376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2" name="object 48"/>
          <p:cNvPicPr/>
          <p:nvPr/>
        </p:nvPicPr>
        <p:blipFill>
          <a:blip r:embed="rId20" cstate="print"/>
          <a:stretch/>
        </p:blipFill>
        <p:spPr>
          <a:xfrm>
            <a:off x="6162120" y="8186040"/>
            <a:ext cx="592200" cy="507240"/>
          </a:xfrm>
          <a:prstGeom prst="rect">
            <a:avLst/>
          </a:prstGeom>
          <a:ln>
            <a:noFill/>
          </a:ln>
        </p:spPr>
      </p:pic>
      <p:pic>
        <p:nvPicPr>
          <p:cNvPr id="143" name="Рисунок 7"/>
          <p:cNvPicPr/>
          <p:nvPr/>
        </p:nvPicPr>
        <p:blipFill>
          <a:blip r:embed="rId21" cstate="print"/>
          <a:stretch/>
        </p:blipFill>
        <p:spPr>
          <a:xfrm>
            <a:off x="6147000" y="9595800"/>
            <a:ext cx="852840" cy="852840"/>
          </a:xfrm>
          <a:prstGeom prst="rect">
            <a:avLst/>
          </a:prstGeom>
          <a:ln>
            <a:noFill/>
          </a:ln>
        </p:spPr>
      </p:pic>
      <p:sp>
        <p:nvSpPr>
          <p:cNvPr id="144" name="CustomShape 11"/>
          <p:cNvSpPr/>
          <p:nvPr/>
        </p:nvSpPr>
        <p:spPr>
          <a:xfrm>
            <a:off x="217800" y="7116840"/>
            <a:ext cx="7336440" cy="35744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12"/>
          <p:cNvSpPr/>
          <p:nvPr/>
        </p:nvSpPr>
        <p:spPr>
          <a:xfrm>
            <a:off x="393840" y="839592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000" b="1" strike="noStrike" spc="-6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000" b="1" strike="noStrike" spc="-6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rPr dirty="0"/>
              <a:t/>
            </a:r>
            <a:br>
              <a:rPr dirty="0"/>
            </a:b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</a:t>
            </a:r>
            <a:r>
              <a:rPr lang="ru-RU" sz="11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Смедляева</a:t>
            </a: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1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Зейнеб</a:t>
            </a:r>
            <a:r>
              <a:rPr lang="ru-RU" sz="11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1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Меметовна</a:t>
            </a:r>
            <a:endParaRPr lang="ru-RU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13"/>
          <p:cNvSpPr/>
          <p:nvPr/>
        </p:nvSpPr>
        <p:spPr>
          <a:xfrm>
            <a:off x="6047640" y="81770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7" name="object 48"/>
          <p:cNvPicPr/>
          <p:nvPr/>
        </p:nvPicPr>
        <p:blipFill>
          <a:blip r:embed="rId20" cstate="print"/>
          <a:stretch/>
        </p:blipFill>
        <p:spPr>
          <a:xfrm>
            <a:off x="6162120" y="8388720"/>
            <a:ext cx="592200" cy="507240"/>
          </a:xfrm>
          <a:prstGeom prst="rect">
            <a:avLst/>
          </a:prstGeom>
          <a:ln>
            <a:noFill/>
          </a:ln>
        </p:spPr>
      </p:pic>
      <p:sp>
        <p:nvSpPr>
          <p:cNvPr id="148" name="CustomShape 14"/>
          <p:cNvSpPr/>
          <p:nvPr/>
        </p:nvSpPr>
        <p:spPr>
          <a:xfrm>
            <a:off x="4008600" y="7641000"/>
            <a:ext cx="3288240" cy="73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 algn="r">
              <a:lnSpc>
                <a:spcPct val="112000"/>
              </a:lnSpc>
              <a:spcBef>
                <a:spcPts val="99"/>
              </a:spcBef>
            </a:pPr>
            <a:r>
              <a:rPr lang="ru-RU" sz="14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09:00 – 16:45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CustomShape 15"/>
          <p:cNvSpPr/>
          <p:nvPr/>
        </p:nvSpPr>
        <p:spPr>
          <a:xfrm>
            <a:off x="6055560" y="952560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0" name="Рисунок 7"/>
          <p:cNvPicPr/>
          <p:nvPr/>
        </p:nvPicPr>
        <p:blipFill>
          <a:blip r:embed="rId21" cstate="print"/>
          <a:stretch/>
        </p:blipFill>
        <p:spPr>
          <a:xfrm>
            <a:off x="6102720" y="9587160"/>
            <a:ext cx="771120" cy="745560"/>
          </a:xfrm>
          <a:prstGeom prst="rect">
            <a:avLst/>
          </a:prstGeom>
          <a:ln>
            <a:noFill/>
          </a:ln>
        </p:spPr>
      </p:pic>
      <p:sp>
        <p:nvSpPr>
          <p:cNvPr id="151" name="CustomShape 16"/>
          <p:cNvSpPr/>
          <p:nvPr/>
        </p:nvSpPr>
        <p:spPr>
          <a:xfrm>
            <a:off x="5696280" y="9005760"/>
            <a:ext cx="1753920" cy="75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ct val="100000"/>
              </a:lnSpc>
              <a:spcBef>
                <a:spcPts val="258"/>
              </a:spcBef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Республике Крым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" name="Table 1"/>
          <p:cNvGraphicFramePr/>
          <p:nvPr/>
        </p:nvGraphicFramePr>
        <p:xfrm>
          <a:off x="272880" y="1842480"/>
          <a:ext cx="7178400" cy="2459760"/>
        </p:xfrm>
        <a:graphic>
          <a:graphicData uri="http://schemas.openxmlformats.org/drawingml/2006/table">
            <a:tbl>
              <a:tblPr/>
              <a:tblGrid>
                <a:gridCol w="696960"/>
                <a:gridCol w="5291280"/>
                <a:gridCol w="1190160"/>
              </a:tblGrid>
              <a:tr h="458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27.08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День российского кино. История кинематографа Российской Федерации. Просмотр фильма.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  <a:tr h="78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31.08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Встреча с представителем партии «Единая Россия» Выборы -2026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время уточняется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3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31.08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Мастер -класс по созданию народных головных уборов, приуроченный в Году единства народов России. (ч.2)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BEEF4"/>
                    </a:solidFill>
                  </a:tcPr>
                </a:tc>
              </a:tr>
            </a:tbl>
          </a:graphicData>
        </a:graphic>
      </p:graphicFrame>
      <p:pic>
        <p:nvPicPr>
          <p:cNvPr id="153" name="object 33"/>
          <p:cNvPicPr/>
          <p:nvPr/>
        </p:nvPicPr>
        <p:blipFill>
          <a:blip r:embed="rId2" cstate="print"/>
          <a:stretch/>
        </p:blipFill>
        <p:spPr>
          <a:xfrm>
            <a:off x="3819240" y="15120"/>
            <a:ext cx="3710880" cy="1649160"/>
          </a:xfrm>
          <a:prstGeom prst="rect">
            <a:avLst/>
          </a:prstGeom>
          <a:ln>
            <a:noFill/>
          </a:ln>
        </p:spPr>
      </p:pic>
      <p:pic>
        <p:nvPicPr>
          <p:cNvPr id="154" name="object 36"/>
          <p:cNvPicPr/>
          <p:nvPr/>
        </p:nvPicPr>
        <p:blipFill>
          <a:blip r:embed="rId3" cstate="print"/>
          <a:stretch/>
        </p:blipFill>
        <p:spPr>
          <a:xfrm>
            <a:off x="644400" y="8176320"/>
            <a:ext cx="93960" cy="123480"/>
          </a:xfrm>
          <a:prstGeom prst="rect">
            <a:avLst/>
          </a:prstGeom>
          <a:ln>
            <a:noFill/>
          </a:ln>
        </p:spPr>
      </p:pic>
      <p:sp>
        <p:nvSpPr>
          <p:cNvPr id="155" name="CustomShape 2"/>
          <p:cNvSpPr/>
          <p:nvPr/>
        </p:nvSpPr>
        <p:spPr>
          <a:xfrm>
            <a:off x="771480" y="8178120"/>
            <a:ext cx="85320" cy="1202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6" name="object 38"/>
          <p:cNvPicPr/>
          <p:nvPr/>
        </p:nvPicPr>
        <p:blipFill>
          <a:blip r:embed="rId4" cstate="print"/>
          <a:stretch/>
        </p:blipFill>
        <p:spPr>
          <a:xfrm>
            <a:off x="888840" y="8176320"/>
            <a:ext cx="282960" cy="123480"/>
          </a:xfrm>
          <a:prstGeom prst="rect">
            <a:avLst/>
          </a:prstGeom>
          <a:ln>
            <a:noFill/>
          </a:ln>
        </p:spPr>
      </p:pic>
      <p:pic>
        <p:nvPicPr>
          <p:cNvPr id="157" name="object 39"/>
          <p:cNvPicPr/>
          <p:nvPr/>
        </p:nvPicPr>
        <p:blipFill>
          <a:blip r:embed="rId5" cstate="print"/>
          <a:stretch/>
        </p:blipFill>
        <p:spPr>
          <a:xfrm>
            <a:off x="1201680" y="8176320"/>
            <a:ext cx="309960" cy="123480"/>
          </a:xfrm>
          <a:prstGeom prst="rect">
            <a:avLst/>
          </a:prstGeom>
          <a:ln>
            <a:noFill/>
          </a:ln>
        </p:spPr>
      </p:pic>
      <p:pic>
        <p:nvPicPr>
          <p:cNvPr id="158" name="object 40"/>
          <p:cNvPicPr/>
          <p:nvPr/>
        </p:nvPicPr>
        <p:blipFill>
          <a:blip r:embed="rId6" cstate="print"/>
          <a:stretch/>
        </p:blipFill>
        <p:spPr>
          <a:xfrm>
            <a:off x="1545480" y="8178120"/>
            <a:ext cx="100800" cy="119880"/>
          </a:xfrm>
          <a:prstGeom prst="rect">
            <a:avLst/>
          </a:prstGeom>
          <a:ln>
            <a:noFill/>
          </a:ln>
        </p:spPr>
      </p:pic>
      <p:pic>
        <p:nvPicPr>
          <p:cNvPr id="159" name="object 41"/>
          <p:cNvPicPr/>
          <p:nvPr/>
        </p:nvPicPr>
        <p:blipFill>
          <a:blip r:embed="rId7" cstate="print"/>
          <a:stretch/>
        </p:blipFill>
        <p:spPr>
          <a:xfrm>
            <a:off x="1679400" y="8178120"/>
            <a:ext cx="103680" cy="121680"/>
          </a:xfrm>
          <a:prstGeom prst="rect">
            <a:avLst/>
          </a:prstGeom>
          <a:ln>
            <a:noFill/>
          </a:ln>
        </p:spPr>
      </p:pic>
      <p:sp>
        <p:nvSpPr>
          <p:cNvPr id="160" name="CustomShape 3"/>
          <p:cNvSpPr/>
          <p:nvPr/>
        </p:nvSpPr>
        <p:spPr>
          <a:xfrm>
            <a:off x="4668840" y="353160"/>
            <a:ext cx="2438640" cy="18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</a:t>
            </a: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 АВГУСТ</a:t>
            </a: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7960" algn="r">
              <a:lnSpc>
                <a:spcPts val="0"/>
              </a:lnSpc>
              <a:spcBef>
                <a:spcPts val="641"/>
              </a:spcBef>
            </a:pPr>
            <a:r>
              <a:rPr lang="ru-RU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4"/>
          <p:cNvSpPr/>
          <p:nvPr/>
        </p:nvSpPr>
        <p:spPr>
          <a:xfrm>
            <a:off x="628920" y="844164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ts val="0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Смедляева Зейнеб Меметовна</a:t>
            </a:r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2" name="object 49"/>
          <p:cNvPicPr/>
          <p:nvPr/>
        </p:nvPicPr>
        <p:blipFill>
          <a:blip r:embed="rId8" cstate="print"/>
          <a:stretch/>
        </p:blipFill>
        <p:spPr>
          <a:xfrm>
            <a:off x="512280" y="489240"/>
            <a:ext cx="830160" cy="947880"/>
          </a:xfrm>
          <a:prstGeom prst="rect">
            <a:avLst/>
          </a:prstGeom>
          <a:ln>
            <a:noFill/>
          </a:ln>
        </p:spPr>
      </p:pic>
      <p:sp>
        <p:nvSpPr>
          <p:cNvPr id="163" name="CustomShape 5"/>
          <p:cNvSpPr/>
          <p:nvPr/>
        </p:nvSpPr>
        <p:spPr>
          <a:xfrm>
            <a:off x="1577160" y="814680"/>
            <a:ext cx="285840" cy="17604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6"/>
          <p:cNvSpPr/>
          <p:nvPr/>
        </p:nvSpPr>
        <p:spPr>
          <a:xfrm>
            <a:off x="1917720" y="814680"/>
            <a:ext cx="281520" cy="14184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5" name="object 53"/>
          <p:cNvPicPr/>
          <p:nvPr/>
        </p:nvPicPr>
        <p:blipFill>
          <a:blip r:embed="rId9" cstate="print"/>
          <a:stretch/>
        </p:blipFill>
        <p:spPr>
          <a:xfrm>
            <a:off x="2244240" y="792000"/>
            <a:ext cx="111960" cy="163800"/>
          </a:xfrm>
          <a:prstGeom prst="rect">
            <a:avLst/>
          </a:prstGeom>
          <a:ln>
            <a:noFill/>
          </a:ln>
        </p:spPr>
      </p:pic>
      <p:pic>
        <p:nvPicPr>
          <p:cNvPr id="166" name="object 54"/>
          <p:cNvPicPr/>
          <p:nvPr/>
        </p:nvPicPr>
        <p:blipFill>
          <a:blip r:embed="rId10" cstate="print"/>
          <a:stretch/>
        </p:blipFill>
        <p:spPr>
          <a:xfrm>
            <a:off x="1556640" y="1049760"/>
            <a:ext cx="150480" cy="144360"/>
          </a:xfrm>
          <a:prstGeom prst="rect">
            <a:avLst/>
          </a:prstGeom>
          <a:ln>
            <a:noFill/>
          </a:ln>
        </p:spPr>
      </p:pic>
      <p:pic>
        <p:nvPicPr>
          <p:cNvPr id="167" name="object 56"/>
          <p:cNvPicPr/>
          <p:nvPr/>
        </p:nvPicPr>
        <p:blipFill>
          <a:blip r:embed="rId11" cstate="print"/>
          <a:stretch/>
        </p:blipFill>
        <p:spPr>
          <a:xfrm>
            <a:off x="1762920" y="1051560"/>
            <a:ext cx="113400" cy="140760"/>
          </a:xfrm>
          <a:prstGeom prst="rect">
            <a:avLst/>
          </a:prstGeom>
          <a:ln>
            <a:noFill/>
          </a:ln>
        </p:spPr>
      </p:pic>
      <p:sp>
        <p:nvSpPr>
          <p:cNvPr id="168" name="CustomShape 7"/>
          <p:cNvSpPr/>
          <p:nvPr/>
        </p:nvSpPr>
        <p:spPr>
          <a:xfrm>
            <a:off x="1917720" y="1051200"/>
            <a:ext cx="513360" cy="17424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9" name="object 59"/>
          <p:cNvPicPr/>
          <p:nvPr/>
        </p:nvPicPr>
        <p:blipFill>
          <a:blip r:embed="rId12" cstate="print"/>
          <a:stretch/>
        </p:blipFill>
        <p:spPr>
          <a:xfrm>
            <a:off x="2489040" y="1051560"/>
            <a:ext cx="120600" cy="140760"/>
          </a:xfrm>
          <a:prstGeom prst="rect">
            <a:avLst/>
          </a:prstGeom>
          <a:ln>
            <a:noFill/>
          </a:ln>
        </p:spPr>
      </p:pic>
      <p:pic>
        <p:nvPicPr>
          <p:cNvPr id="170" name="object 60"/>
          <p:cNvPicPr/>
          <p:nvPr/>
        </p:nvPicPr>
        <p:blipFill>
          <a:blip r:embed="rId13" cstate="print"/>
          <a:stretch/>
        </p:blipFill>
        <p:spPr>
          <a:xfrm>
            <a:off x="2658960" y="1051560"/>
            <a:ext cx="111600" cy="140760"/>
          </a:xfrm>
          <a:prstGeom prst="rect">
            <a:avLst/>
          </a:prstGeom>
          <a:ln>
            <a:noFill/>
          </a:ln>
        </p:spPr>
      </p:pic>
      <p:pic>
        <p:nvPicPr>
          <p:cNvPr id="171" name="object 62"/>
          <p:cNvPicPr/>
          <p:nvPr/>
        </p:nvPicPr>
        <p:blipFill>
          <a:blip r:embed="rId14" cstate="print"/>
          <a:stretch/>
        </p:blipFill>
        <p:spPr>
          <a:xfrm>
            <a:off x="1556640" y="1292040"/>
            <a:ext cx="133920" cy="146160"/>
          </a:xfrm>
          <a:prstGeom prst="rect">
            <a:avLst/>
          </a:prstGeom>
          <a:ln>
            <a:noFill/>
          </a:ln>
        </p:spPr>
      </p:pic>
      <p:pic>
        <p:nvPicPr>
          <p:cNvPr id="172" name="object 63"/>
          <p:cNvPicPr/>
          <p:nvPr/>
        </p:nvPicPr>
        <p:blipFill>
          <a:blip r:embed="rId15" cstate="print"/>
          <a:stretch/>
        </p:blipFill>
        <p:spPr>
          <a:xfrm>
            <a:off x="1725840" y="1292040"/>
            <a:ext cx="155160" cy="146160"/>
          </a:xfrm>
          <a:prstGeom prst="rect">
            <a:avLst/>
          </a:prstGeom>
          <a:ln>
            <a:noFill/>
          </a:ln>
        </p:spPr>
      </p:pic>
      <p:pic>
        <p:nvPicPr>
          <p:cNvPr id="173" name="object 64"/>
          <p:cNvPicPr/>
          <p:nvPr/>
        </p:nvPicPr>
        <p:blipFill>
          <a:blip r:embed="rId16" cstate="print"/>
          <a:stretch/>
        </p:blipFill>
        <p:spPr>
          <a:xfrm>
            <a:off x="1917720" y="1284480"/>
            <a:ext cx="351000" cy="178560"/>
          </a:xfrm>
          <a:prstGeom prst="rect">
            <a:avLst/>
          </a:prstGeom>
          <a:ln>
            <a:noFill/>
          </a:ln>
        </p:spPr>
      </p:pic>
      <p:pic>
        <p:nvPicPr>
          <p:cNvPr id="174" name="object 65"/>
          <p:cNvPicPr/>
          <p:nvPr/>
        </p:nvPicPr>
        <p:blipFill>
          <a:blip r:embed="rId17" cstate="print"/>
          <a:stretch/>
        </p:blipFill>
        <p:spPr>
          <a:xfrm>
            <a:off x="2300040" y="1292040"/>
            <a:ext cx="155160" cy="146160"/>
          </a:xfrm>
          <a:prstGeom prst="rect">
            <a:avLst/>
          </a:prstGeom>
          <a:ln>
            <a:noFill/>
          </a:ln>
        </p:spPr>
      </p:pic>
      <p:sp>
        <p:nvSpPr>
          <p:cNvPr id="175" name="CustomShape 8"/>
          <p:cNvSpPr/>
          <p:nvPr/>
        </p:nvSpPr>
        <p:spPr>
          <a:xfrm>
            <a:off x="2494080" y="1290960"/>
            <a:ext cx="129240" cy="14040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6" name="object 67"/>
          <p:cNvPicPr/>
          <p:nvPr/>
        </p:nvPicPr>
        <p:blipFill>
          <a:blip r:embed="rId18" cstate="print"/>
          <a:stretch/>
        </p:blipFill>
        <p:spPr>
          <a:xfrm>
            <a:off x="2661480" y="1290960"/>
            <a:ext cx="160920" cy="172080"/>
          </a:xfrm>
          <a:prstGeom prst="rect">
            <a:avLst/>
          </a:prstGeom>
          <a:ln>
            <a:noFill/>
          </a:ln>
        </p:spPr>
      </p:pic>
      <p:pic>
        <p:nvPicPr>
          <p:cNvPr id="177" name="object 68"/>
          <p:cNvPicPr/>
          <p:nvPr/>
        </p:nvPicPr>
        <p:blipFill>
          <a:blip r:embed="rId19" cstate="print"/>
          <a:stretch/>
        </p:blipFill>
        <p:spPr>
          <a:xfrm>
            <a:off x="2861640" y="1290960"/>
            <a:ext cx="159120" cy="140760"/>
          </a:xfrm>
          <a:prstGeom prst="rect">
            <a:avLst/>
          </a:prstGeom>
          <a:ln>
            <a:noFill/>
          </a:ln>
        </p:spPr>
      </p:pic>
      <p:sp>
        <p:nvSpPr>
          <p:cNvPr id="178" name="CustomShape 9"/>
          <p:cNvSpPr/>
          <p:nvPr/>
        </p:nvSpPr>
        <p:spPr>
          <a:xfrm>
            <a:off x="6140520" y="959364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CustomShape 10"/>
          <p:cNvSpPr/>
          <p:nvPr/>
        </p:nvSpPr>
        <p:spPr>
          <a:xfrm>
            <a:off x="6047640" y="79376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0" name="object 48"/>
          <p:cNvPicPr/>
          <p:nvPr/>
        </p:nvPicPr>
        <p:blipFill>
          <a:blip r:embed="rId20" cstate="print"/>
          <a:stretch/>
        </p:blipFill>
        <p:spPr>
          <a:xfrm>
            <a:off x="6162120" y="8186040"/>
            <a:ext cx="592200" cy="507240"/>
          </a:xfrm>
          <a:prstGeom prst="rect">
            <a:avLst/>
          </a:prstGeom>
          <a:ln>
            <a:noFill/>
          </a:ln>
        </p:spPr>
      </p:pic>
      <p:pic>
        <p:nvPicPr>
          <p:cNvPr id="181" name="Рисунок 7"/>
          <p:cNvPicPr/>
          <p:nvPr/>
        </p:nvPicPr>
        <p:blipFill>
          <a:blip r:embed="rId21" cstate="print"/>
          <a:stretch/>
        </p:blipFill>
        <p:spPr>
          <a:xfrm>
            <a:off x="6147000" y="9595800"/>
            <a:ext cx="852840" cy="852840"/>
          </a:xfrm>
          <a:prstGeom prst="rect">
            <a:avLst/>
          </a:prstGeom>
          <a:ln>
            <a:noFill/>
          </a:ln>
        </p:spPr>
      </p:pic>
      <p:sp>
        <p:nvSpPr>
          <p:cNvPr id="182" name="CustomShape 11"/>
          <p:cNvSpPr/>
          <p:nvPr/>
        </p:nvSpPr>
        <p:spPr>
          <a:xfrm>
            <a:off x="217800" y="7116840"/>
            <a:ext cx="7336440" cy="35744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CustomShape 12"/>
          <p:cNvSpPr/>
          <p:nvPr/>
        </p:nvSpPr>
        <p:spPr>
          <a:xfrm>
            <a:off x="393840" y="8395920"/>
            <a:ext cx="5104800" cy="22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100000"/>
              </a:lnSpc>
            </a:pP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0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000" b="1" strike="noStrike" spc="-6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Республика Крым, г.Саки, ул.Строительная, 1В </a:t>
            </a:r>
            <a:r>
              <a:t/>
            </a:r>
            <a:br/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+7 978 7848767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5120">
              <a:lnSpc>
                <a:spcPct val="100000"/>
              </a:lnSpc>
            </a:pPr>
            <a:r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  Смедляева Зейнеб Меметовна</a:t>
            </a:r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13"/>
          <p:cNvSpPr/>
          <p:nvPr/>
        </p:nvSpPr>
        <p:spPr>
          <a:xfrm>
            <a:off x="6047640" y="8177040"/>
            <a:ext cx="806040" cy="806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5" name="object 48"/>
          <p:cNvPicPr/>
          <p:nvPr/>
        </p:nvPicPr>
        <p:blipFill>
          <a:blip r:embed="rId20" cstate="print"/>
          <a:stretch/>
        </p:blipFill>
        <p:spPr>
          <a:xfrm>
            <a:off x="6162120" y="8388720"/>
            <a:ext cx="592200" cy="507240"/>
          </a:xfrm>
          <a:prstGeom prst="rect">
            <a:avLst/>
          </a:prstGeom>
          <a:ln>
            <a:noFill/>
          </a:ln>
        </p:spPr>
      </p:pic>
      <p:sp>
        <p:nvSpPr>
          <p:cNvPr id="186" name="CustomShape 14"/>
          <p:cNvSpPr/>
          <p:nvPr/>
        </p:nvSpPr>
        <p:spPr>
          <a:xfrm>
            <a:off x="4008600" y="7641000"/>
            <a:ext cx="3288240" cy="73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 algn="r">
              <a:lnSpc>
                <a:spcPct val="112000"/>
              </a:lnSpc>
              <a:spcBef>
                <a:spcPts val="99"/>
              </a:spcBef>
            </a:pPr>
            <a:r>
              <a:rPr lang="ru-RU" sz="14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09:00 – 16:45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CustomShape 15"/>
          <p:cNvSpPr/>
          <p:nvPr/>
        </p:nvSpPr>
        <p:spPr>
          <a:xfrm>
            <a:off x="6055560" y="9525600"/>
            <a:ext cx="865440" cy="8492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8" name="Рисунок 7"/>
          <p:cNvPicPr/>
          <p:nvPr/>
        </p:nvPicPr>
        <p:blipFill>
          <a:blip r:embed="rId21" cstate="print"/>
          <a:stretch/>
        </p:blipFill>
        <p:spPr>
          <a:xfrm>
            <a:off x="6102720" y="9587160"/>
            <a:ext cx="771120" cy="745560"/>
          </a:xfrm>
          <a:prstGeom prst="rect">
            <a:avLst/>
          </a:prstGeom>
          <a:ln>
            <a:noFill/>
          </a:ln>
        </p:spPr>
      </p:pic>
      <p:sp>
        <p:nvSpPr>
          <p:cNvPr id="189" name="CustomShape 16"/>
          <p:cNvSpPr/>
          <p:nvPr/>
        </p:nvSpPr>
        <p:spPr>
          <a:xfrm>
            <a:off x="5696280" y="9005760"/>
            <a:ext cx="1753920" cy="75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ct val="100000"/>
              </a:lnSpc>
              <a:spcBef>
                <a:spcPts val="258"/>
              </a:spcBef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900" b="0" strike="noStrike" spc="42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Республике Крым</a:t>
            </a:r>
            <a:endParaRPr lang="ru-RU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3261</TotalTime>
  <Words>480</Words>
  <Application>Microsoft Office PowerPoint</Application>
  <PresentationFormat>Произвольный</PresentationFormat>
  <Paragraphs>143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Office Theme</vt:lpstr>
      <vt:lpstr>Office Theme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116</cp:revision>
  <cp:lastPrinted>2026-07-24T14:10:56Z</cp:lastPrinted>
  <dcterms:created xsi:type="dcterms:W3CDTF">2025-11-06T11:20:25Z</dcterms:created>
  <dcterms:modified xsi:type="dcterms:W3CDTF">2026-07-24T13:10:57Z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