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02" y="4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20650" y="694690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000" spc="-10" dirty="0" smtClean="0"/>
              <a:t>МЕРОПРИЯТИЯ </a:t>
            </a:r>
            <a:r>
              <a:rPr lang="ru-RU" sz="2000" spc="-10" dirty="0" smtClean="0"/>
              <a:t/>
            </a:r>
            <a:br>
              <a:rPr lang="ru-RU" sz="2000" spc="-10" dirty="0" smtClean="0"/>
            </a:br>
            <a:r>
              <a:rPr lang="ru-RU" sz="2000" spc="-10" smtClean="0"/>
              <a:t>н</a:t>
            </a:r>
            <a:r>
              <a:rPr lang="ru-RU" sz="2000" smtClean="0"/>
              <a:t>а август </a:t>
            </a:r>
            <a:r>
              <a:rPr sz="2000" spc="-20" dirty="0" smtClean="0"/>
              <a:t>202</a:t>
            </a:r>
            <a:r>
              <a:rPr lang="ru-RU" sz="2000" spc="-20" dirty="0"/>
              <a:t>6</a:t>
            </a:r>
            <a:endParaRPr sz="20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577850" y="8394700"/>
            <a:ext cx="5165340" cy="1831527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28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Республика Крым, Советский район, п. Советский, ул. 50 лет СССР,4а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+ 7 978 064 27 47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Крылова Татьяна Александровна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244850" y="7327901"/>
            <a:ext cx="3962399" cy="10470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4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sz="14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lang="ru-RU" sz="14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9:00 – 16:45</a:t>
            </a: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064250" y="8928100"/>
            <a:ext cx="97662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just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dirty="0" err="1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241300"/>
            <a:ext cx="2732456" cy="12192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8166100"/>
            <a:ext cx="815410" cy="76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40450" y="8318500"/>
            <a:ext cx="601642" cy="533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425450" y="1658620"/>
          <a:ext cx="6946901" cy="559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742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73224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81293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2705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начала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37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03.08.2026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Интеллектуальная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игра: «Битва умов , кто все  помнит?  »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573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05.08.2026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психологом в режиме ВКС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/>
                </a:tc>
              </a:tr>
              <a:tr h="4307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работником районной больницы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307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Просмотр фильма Русского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географического общества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07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цифровой грамотности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12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«Съезжий праздник»</a:t>
                      </a:r>
                      <a:r>
                        <a:rPr lang="ru-RU" sz="11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Спасы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»- ежегодный праздник-реставрация  в Советской районной библиотеке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912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Лекция</a:t>
                      </a:r>
                      <a:r>
                        <a:rPr lang="ru-RU" sz="11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режиме ВКС по разъяснению пенсионного законодательства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Индивидуальное консультирование по пенсионным вопросам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уточняется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941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Посещение Советского районного музея. Патриотическая акция «Три цвета Родины», посвященная Дню флага Российской Федерации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5230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Уроки рукоделия, </a:t>
                      </a:r>
                      <a:r>
                        <a:rPr lang="ru-RU" sz="11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бисероплетение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оригами.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/>
                </a:tc>
              </a:tr>
              <a:tr h="4634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 финансовой грамотности с представителями Сбербанка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164</Words>
  <Application>Microsoft Office PowerPoint</Application>
  <PresentationFormat>Произвольный</PresentationFormat>
  <Paragraphs>43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091KrylovaTA</cp:lastModifiedBy>
  <cp:revision>96</cp:revision>
  <dcterms:created xsi:type="dcterms:W3CDTF">2025-11-06T11:20:25Z</dcterms:created>
  <dcterms:modified xsi:type="dcterms:W3CDTF">2026-07-24T11:49:28Z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