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18" y="-12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FEA809-53B4-47F4-A284-99484FC975F2}" type="slidenum">
              <a:t>‹#›</a:t>
            </a:fld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6806162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4294967295"/>
          </p:nvPr>
        </p:nvSpPr>
        <p:spPr>
          <a:xfrm>
            <a:off x="378003" y="6145920"/>
            <a:ext cx="6806162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60AE32-5766-4F33-8633-6C55B8C181A5}" type="slidenum">
              <a:t>‹#›</a:t>
            </a:fld>
            <a:endParaRPr lang="ru-RU"/>
          </a:p>
        </p:txBody>
      </p:sp>
      <p:sp>
        <p:nvSpPr>
          <p:cNvPr id="7" name="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8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2"/>
          </p:nvPr>
        </p:nvSpPr>
        <p:spPr>
          <a:xfrm>
            <a:off x="3865680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idx="3"/>
          </p:nvPr>
        </p:nvSpPr>
        <p:spPr>
          <a:xfrm>
            <a:off x="378003" y="6145920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idx="4"/>
          </p:nvPr>
        </p:nvSpPr>
        <p:spPr>
          <a:xfrm>
            <a:off x="3865680" y="6145920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PlaceHolder 6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6A0BB1-F023-4C7B-94C2-22375E0BB9D6}" type="slidenum">
              <a:t>‹#›</a:t>
            </a:fld>
            <a:endParaRPr lang="ru-RU"/>
          </a:p>
        </p:txBody>
      </p:sp>
      <p:sp>
        <p:nvSpPr>
          <p:cNvPr id="9" name="PlaceHolder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1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 idx="4294967295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4294967295"/>
          </p:nvPr>
        </p:nvSpPr>
        <p:spPr>
          <a:xfrm>
            <a:off x="378003" y="2459516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4294967295"/>
          </p:nvPr>
        </p:nvSpPr>
        <p:spPr>
          <a:xfrm>
            <a:off x="2679118" y="2459516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idx="4294967295"/>
          </p:nvPr>
        </p:nvSpPr>
        <p:spPr>
          <a:xfrm>
            <a:off x="4980599" y="2459516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idx="4294967295"/>
          </p:nvPr>
        </p:nvSpPr>
        <p:spPr>
          <a:xfrm>
            <a:off x="378003" y="6145920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PlaceHolder 6"/>
          <p:cNvSpPr txBox="1">
            <a:spLocks noGrp="1"/>
          </p:cNvSpPr>
          <p:nvPr>
            <p:ph idx="4294967295"/>
          </p:nvPr>
        </p:nvSpPr>
        <p:spPr>
          <a:xfrm>
            <a:off x="2679118" y="6145920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PlaceHolder 7"/>
          <p:cNvSpPr txBox="1">
            <a:spLocks noGrp="1"/>
          </p:cNvSpPr>
          <p:nvPr>
            <p:ph idx="4294967295"/>
          </p:nvPr>
        </p:nvSpPr>
        <p:spPr>
          <a:xfrm>
            <a:off x="4980599" y="6145920"/>
            <a:ext cx="2191323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PlaceHolder 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10" name="PlaceHolder 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5F6CF6-E6F7-47BE-8D7E-83F7463B7CBB}" type="slidenum">
              <a:t>‹#›</a:t>
            </a:fld>
            <a:endParaRPr lang="ru-RU"/>
          </a:p>
        </p:txBody>
      </p:sp>
      <p:sp>
        <p:nvSpPr>
          <p:cNvPr id="11" name="PlaceHolder 10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46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type="subTitle" idx="4294967295"/>
          </p:nvPr>
        </p:nvSpPr>
        <p:spPr>
          <a:xfrm>
            <a:off x="378003" y="2459516"/>
            <a:ext cx="6806162" cy="7057439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CD3CDE-3584-47E4-B937-20F42830A9A3}" type="slidenum">
              <a:t>‹#›</a:t>
            </a:fld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5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6806162" cy="705743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E3E20C-2DCF-4DA9-AEE6-AA750256351B}" type="slidenum">
              <a:t>‹#›</a:t>
            </a:fld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21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3321356" cy="705743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2"/>
          </p:nvPr>
        </p:nvSpPr>
        <p:spPr>
          <a:xfrm>
            <a:off x="3865680" y="2459516"/>
            <a:ext cx="3321356" cy="705743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E66D16-0532-42EE-A97B-EA31C1524C21}" type="slidenum">
              <a:t>‹#›</a:t>
            </a:fld>
            <a:endParaRPr lang="ru-RU"/>
          </a:p>
        </p:txBody>
      </p:sp>
      <p:sp>
        <p:nvSpPr>
          <p:cNvPr id="7" name="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65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7CEA0B-4DA7-493C-AC19-B8EB5ABE634F}" type="slidenum">
              <a:t>‹#›</a:t>
            </a:fld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81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ubTitle" idx="4294967295"/>
          </p:nvPr>
        </p:nvSpPr>
        <p:spPr>
          <a:xfrm>
            <a:off x="4822920" y="316803"/>
            <a:ext cx="2316239" cy="5204517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DCB75A-F9B5-476C-8EA6-3EBEE5AC466A}" type="slidenum">
              <a:t>‹#›</a:t>
            </a:fld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0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2"/>
          </p:nvPr>
        </p:nvSpPr>
        <p:spPr>
          <a:xfrm>
            <a:off x="3865680" y="2459516"/>
            <a:ext cx="3321356" cy="705743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idx="3"/>
          </p:nvPr>
        </p:nvSpPr>
        <p:spPr>
          <a:xfrm>
            <a:off x="378003" y="6145920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6D8C74-A798-4753-BA9D-7D424218BD7D}" type="slidenum">
              <a:t>‹#›</a:t>
            </a:fld>
            <a:endParaRPr lang="ru-RU"/>
          </a:p>
        </p:txBody>
      </p:sp>
      <p:sp>
        <p:nvSpPr>
          <p:cNvPr id="8" name="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8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3321356" cy="705743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2"/>
          </p:nvPr>
        </p:nvSpPr>
        <p:spPr>
          <a:xfrm>
            <a:off x="3865680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idx="3"/>
          </p:nvPr>
        </p:nvSpPr>
        <p:spPr>
          <a:xfrm>
            <a:off x="3865680" y="6145920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649046-A649-43C1-A67A-9951F80732FE}" type="slidenum">
              <a:t>‹#›</a:t>
            </a:fld>
            <a:endParaRPr lang="ru-RU"/>
          </a:p>
        </p:txBody>
      </p:sp>
      <p:sp>
        <p:nvSpPr>
          <p:cNvPr id="8" name="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93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920" y="316803"/>
            <a:ext cx="2316239" cy="1122480"/>
          </a:xfrm>
        </p:spPr>
        <p:txBody>
          <a:bodyPr anchor="ctr"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PlaceHolder 2"/>
          <p:cNvSpPr txBox="1">
            <a:spLocks noGrp="1"/>
          </p:cNvSpPr>
          <p:nvPr>
            <p:ph idx="1"/>
          </p:nvPr>
        </p:nvSpPr>
        <p:spPr>
          <a:xfrm>
            <a:off x="378003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PlaceHolder 3"/>
          <p:cNvSpPr txBox="1">
            <a:spLocks noGrp="1"/>
          </p:cNvSpPr>
          <p:nvPr>
            <p:ph idx="2"/>
          </p:nvPr>
        </p:nvSpPr>
        <p:spPr>
          <a:xfrm>
            <a:off x="3865680" y="2459516"/>
            <a:ext cx="3321356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PlaceHolder 4"/>
          <p:cNvSpPr txBox="1">
            <a:spLocks noGrp="1"/>
          </p:cNvSpPr>
          <p:nvPr>
            <p:ph idx="4294967295"/>
          </p:nvPr>
        </p:nvSpPr>
        <p:spPr>
          <a:xfrm>
            <a:off x="378003" y="6145920"/>
            <a:ext cx="6806162" cy="336636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r>
              <a:rPr lang="ru-RU"/>
              <a:t>Footer</a:t>
            </a: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A849AD-AF21-48B9-BDF0-7251AE5472E5}" type="slidenum">
              <a:t>‹#›</a:t>
            </a:fld>
            <a:endParaRPr lang="ru-RU"/>
          </a:p>
        </p:txBody>
      </p:sp>
      <p:sp>
        <p:nvSpPr>
          <p:cNvPr id="8" name="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 spc="-1">
                <a:latin typeface="Times New Roman"/>
                <a:cs typeface="DejaVu Sans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5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4822829" y="317497"/>
            <a:ext cx="2316166" cy="11223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/>
          <a:p>
            <a:pPr lvl="0"/>
            <a:r>
              <a:rPr lang="ru-RU"/>
              <a:t>Для правки текста заглавия щёлкните мышью</a:t>
            </a:r>
          </a:p>
        </p:txBody>
      </p:sp>
      <p:sp>
        <p:nvSpPr>
          <p:cNvPr id="3" name="PlaceHolder 2"/>
          <p:cNvSpPr txBox="1">
            <a:spLocks noGrp="1"/>
          </p:cNvSpPr>
          <p:nvPr>
            <p:ph type="body" idx="1"/>
          </p:nvPr>
        </p:nvSpPr>
        <p:spPr>
          <a:xfrm>
            <a:off x="377820" y="2459041"/>
            <a:ext cx="6805614" cy="70580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ru-RU"/>
              <a:t>Для правки структуры щёлкните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</p:txBody>
      </p:sp>
      <p:sp>
        <p:nvSpPr>
          <p:cNvPr id="4" name="PlaceHolder 3"/>
          <p:cNvSpPr txBox="1">
            <a:spLocks noGrp="1"/>
          </p:cNvSpPr>
          <p:nvPr>
            <p:ph type="ftr" sz="quarter" idx="3"/>
          </p:nvPr>
        </p:nvSpPr>
        <p:spPr>
          <a:xfrm>
            <a:off x="2571749" y="9945691"/>
            <a:ext cx="2419346" cy="5333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DejaVu Sans"/>
                <a:cs typeface="DejaVu Sans" pitchFamily="34"/>
              </a:defRPr>
            </a:lvl1pPr>
          </a:lstStyle>
          <a:p>
            <a:pPr lvl="0"/>
            <a:r>
              <a:rPr lang="ru-RU"/>
              <a:t>&lt;нижний колонтитул&gt;</a:t>
            </a:r>
          </a:p>
        </p:txBody>
      </p:sp>
      <p:sp>
        <p:nvSpPr>
          <p:cNvPr id="5" name="PlaceHolder 4"/>
          <p:cNvSpPr txBox="1">
            <a:spLocks noGrp="1"/>
          </p:cNvSpPr>
          <p:nvPr>
            <p:ph type="dt" sz="half" idx="2"/>
          </p:nvPr>
        </p:nvSpPr>
        <p:spPr>
          <a:xfrm>
            <a:off x="377820" y="9945691"/>
            <a:ext cx="1739902" cy="5333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B2B2B2"/>
                </a:solidFill>
                <a:uFillTx/>
                <a:latin typeface="Times New Roman" pitchFamily="18"/>
                <a:ea typeface="DejaVu Sans"/>
                <a:cs typeface="DejaVu Sans" pitchFamily="34"/>
              </a:defRPr>
            </a:lvl1pPr>
          </a:lstStyle>
          <a:p>
            <a:pPr lvl="0"/>
            <a:r>
              <a:rPr lang="en-US"/>
              <a:t>&lt;дата/время&gt;</a:t>
            </a:r>
            <a:endParaRPr lang="ru-RU"/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4"/>
          </p:nvPr>
        </p:nvSpPr>
        <p:spPr>
          <a:xfrm>
            <a:off x="5445123" y="9945691"/>
            <a:ext cx="1739902" cy="5333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-1" baseline="0">
                <a:solidFill>
                  <a:srgbClr val="B2B2B2"/>
                </a:solidFill>
                <a:uFillTx/>
                <a:latin typeface="Times New Roman"/>
                <a:ea typeface="DejaVu Sans"/>
                <a:cs typeface="DejaVu Sans"/>
              </a:defRPr>
            </a:lvl1pPr>
          </a:lstStyle>
          <a:p>
            <a:pPr lvl="0"/>
            <a:fld id="{8AFDAAFF-9D6C-4887-9DB3-DEA4F01AC694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0" cap="none" spc="0" baseline="0">
          <a:solidFill>
            <a:srgbClr val="1F497D"/>
          </a:solidFill>
          <a:uFillTx/>
          <a:latin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ru-RU" sz="3200" b="0" i="0" u="none" strike="noStrike" kern="0" cap="none" spc="0" baseline="0">
          <a:solidFill>
            <a:srgbClr val="000000"/>
          </a:solidFill>
          <a:uFillTx/>
          <a:latin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ru-RU" sz="2800" b="0" i="0" u="none" strike="noStrike" kern="0" cap="none" spc="0" baseline="0">
          <a:solidFill>
            <a:srgbClr val="000000"/>
          </a:solidFill>
          <a:uFillTx/>
          <a:latin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ru-RU" sz="2400" b="0" i="0" u="none" strike="noStrike" kern="0" cap="none" spc="0" baseline="0">
          <a:solidFill>
            <a:srgbClr val="000000"/>
          </a:solidFill>
          <a:uFillTx/>
          <a:latin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ru-RU" sz="2000" b="0" i="0" u="none" strike="noStrike" kern="0" cap="none" spc="0" baseline="0">
          <a:solidFill>
            <a:srgbClr val="000000"/>
          </a:solidFill>
          <a:uFillTx/>
          <a:latin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ru-RU" sz="2000" b="0" i="0" u="none" strike="noStrike" kern="0" cap="none" spc="0" baseline="0">
          <a:solidFill>
            <a:srgbClr val="000000"/>
          </a:solidFill>
          <a:uFillTx/>
          <a:latin typeface="Arial"/>
        </a:defRPr>
      </a:lvl5pPr>
      <a:lvl6pPr marL="2514600" marR="0" lvl="5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ru-RU" sz="2000" b="0" i="0" u="none" strike="noStrike" kern="0" cap="none" spc="0" baseline="0">
          <a:solidFill>
            <a:srgbClr val="000000"/>
          </a:solidFill>
          <a:uFillTx/>
          <a:latin typeface="Arial"/>
        </a:defRPr>
      </a:lvl6pPr>
      <a:lvl7pPr marL="2971800" marR="0" lvl="6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ru-RU" sz="2000" b="0" i="0" u="none" strike="noStrike" kern="0" cap="none" spc="0" baseline="0">
          <a:solidFill>
            <a:srgbClr val="000000"/>
          </a:solidFill>
          <a:uFillTx/>
          <a:latin typeface="Arial"/>
        </a:defRPr>
      </a:lvl7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732215" y="107954"/>
            <a:ext cx="3719514" cy="165894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11127" y="7000875"/>
            <a:ext cx="7345366" cy="3582984"/>
          </a:xfrm>
          <a:custGeom>
            <a:avLst/>
            <a:gdLst>
              <a:gd name="f0" fmla="val w"/>
              <a:gd name="f1" fmla="val h"/>
              <a:gd name="f2" fmla="val 0"/>
              <a:gd name="f3" fmla="val 7345680"/>
              <a:gd name="f4" fmla="val 3583940"/>
              <a:gd name="f5" fmla="val 1587"/>
              <a:gd name="f6" fmla="val 3583622"/>
              <a:gd name="f7" fmla="val 7345133"/>
              <a:gd name="f8" fmla="val 7345095"/>
              <a:gd name="f9" fmla="val 1398549"/>
              <a:gd name="f10" fmla="val 7272425"/>
              <a:gd name="f11" fmla="val 1411952"/>
              <a:gd name="f12" fmla="val 7198087"/>
              <a:gd name="f13" fmla="val 1424710"/>
              <a:gd name="f14" fmla="val 7122125"/>
              <a:gd name="f15" fmla="val 1436816"/>
              <a:gd name="f16" fmla="val 7044582"/>
              <a:gd name="f17" fmla="val 1448263"/>
              <a:gd name="f18" fmla="val 6965501"/>
              <a:gd name="f19" fmla="val 1459043"/>
              <a:gd name="f20" fmla="val 6884926"/>
              <a:gd name="f21" fmla="val 1469150"/>
              <a:gd name="f22" fmla="val 6802899"/>
              <a:gd name="f23" fmla="val 1478577"/>
              <a:gd name="f24" fmla="val 6719465"/>
              <a:gd name="f25" fmla="val 1487317"/>
              <a:gd name="f26" fmla="val 6634667"/>
              <a:gd name="f27" fmla="val 1495362"/>
              <a:gd name="f28" fmla="val 6548547"/>
              <a:gd name="f29" fmla="val 1502706"/>
              <a:gd name="f30" fmla="val 6461150"/>
              <a:gd name="f31" fmla="val 1509341"/>
              <a:gd name="f32" fmla="val 6372517"/>
              <a:gd name="f33" fmla="val 1515261"/>
              <a:gd name="f34" fmla="val 6282694"/>
              <a:gd name="f35" fmla="val 1520458"/>
              <a:gd name="f36" fmla="val 6191723"/>
              <a:gd name="f37" fmla="val 1524926"/>
              <a:gd name="f38" fmla="val 6099646"/>
              <a:gd name="f39" fmla="val 1528657"/>
              <a:gd name="f40" fmla="val 6006509"/>
              <a:gd name="f41" fmla="val 1531645"/>
              <a:gd name="f42" fmla="val 5912353"/>
              <a:gd name="f43" fmla="val 1533882"/>
              <a:gd name="f44" fmla="val 5817223"/>
              <a:gd name="f45" fmla="val 1535361"/>
              <a:gd name="f46" fmla="val 5721161"/>
              <a:gd name="f47" fmla="val 1536076"/>
              <a:gd name="f48" fmla="val 5624211"/>
              <a:gd name="f49" fmla="val 1536018"/>
              <a:gd name="f50" fmla="val 5526416"/>
              <a:gd name="f51" fmla="val 1535182"/>
              <a:gd name="f52" fmla="val 5427819"/>
              <a:gd name="f53" fmla="val 1533560"/>
              <a:gd name="f54" fmla="val 5328464"/>
              <a:gd name="f55" fmla="val 1531146"/>
              <a:gd name="f56" fmla="val 5228394"/>
              <a:gd name="f57" fmla="val 1527931"/>
              <a:gd name="f58" fmla="val 5127653"/>
              <a:gd name="f59" fmla="val 1523909"/>
              <a:gd name="f60" fmla="val 5026283"/>
              <a:gd name="f61" fmla="val 1519074"/>
              <a:gd name="f62" fmla="val 4924327"/>
              <a:gd name="f63" fmla="val 1513417"/>
              <a:gd name="f64" fmla="val 4821830"/>
              <a:gd name="f65" fmla="val 1506932"/>
              <a:gd name="f66" fmla="val 4718835"/>
              <a:gd name="f67" fmla="val 1499612"/>
              <a:gd name="f68" fmla="val 4615384"/>
              <a:gd name="f69" fmla="val 1491451"/>
              <a:gd name="f70" fmla="val 4511521"/>
              <a:gd name="f71" fmla="val 1482439"/>
              <a:gd name="f72" fmla="val 4407290"/>
              <a:gd name="f73" fmla="val 1472572"/>
              <a:gd name="f74" fmla="val 4302733"/>
              <a:gd name="f75" fmla="val 1461842"/>
              <a:gd name="f76" fmla="val 4197894"/>
              <a:gd name="f77" fmla="val 1450241"/>
              <a:gd name="f78" fmla="val 4092817"/>
              <a:gd name="f79" fmla="val 1437763"/>
              <a:gd name="f80" fmla="val 3987544"/>
              <a:gd name="f81" fmla="val 1424400"/>
              <a:gd name="f82" fmla="val 3882118"/>
              <a:gd name="f83" fmla="val 1410146"/>
              <a:gd name="f84" fmla="val 3776584"/>
              <a:gd name="f85" fmla="val 1394994"/>
              <a:gd name="f86" fmla="val 3670985"/>
              <a:gd name="f87" fmla="val 1378936"/>
              <a:gd name="f88" fmla="val 3565363"/>
              <a:gd name="f89" fmla="val 1361966"/>
              <a:gd name="f90" fmla="val 3459762"/>
              <a:gd name="f91" fmla="val 1344076"/>
              <a:gd name="f92" fmla="val 3354226"/>
              <a:gd name="f93" fmla="val 1325260"/>
              <a:gd name="f94" fmla="val 3248797"/>
              <a:gd name="f95" fmla="val 1305510"/>
              <a:gd name="f96" fmla="val 3143519"/>
              <a:gd name="f97" fmla="val 1284819"/>
              <a:gd name="f98" fmla="val 3038435"/>
              <a:gd name="f99" fmla="val 1263181"/>
              <a:gd name="f100" fmla="val 2933589"/>
              <a:gd name="f101" fmla="val 1240588"/>
              <a:gd name="f102" fmla="val 2829024"/>
              <a:gd name="f103" fmla="val 1217033"/>
              <a:gd name="f104" fmla="val 2776860"/>
              <a:gd name="f105" fmla="val 1204893"/>
              <a:gd name="f106" fmla="val 2724783"/>
              <a:gd name="f107" fmla="val 1192510"/>
              <a:gd name="f108" fmla="val 2672797"/>
              <a:gd name="f109" fmla="val 1179883"/>
              <a:gd name="f110" fmla="val 2620909"/>
              <a:gd name="f111" fmla="val 1167011"/>
              <a:gd name="f112" fmla="val 2569123"/>
              <a:gd name="f113" fmla="val 1153893"/>
              <a:gd name="f114" fmla="val 2517446"/>
              <a:gd name="f115" fmla="val 1140528"/>
              <a:gd name="f116" fmla="val 2465882"/>
              <a:gd name="f117" fmla="val 1126917"/>
              <a:gd name="f118" fmla="val 2414437"/>
              <a:gd name="f119" fmla="val 1113056"/>
              <a:gd name="f120" fmla="val 2363116"/>
              <a:gd name="f121" fmla="val 1098947"/>
              <a:gd name="f122" fmla="val 2311925"/>
              <a:gd name="f123" fmla="val 1084587"/>
              <a:gd name="f124" fmla="val 2260869"/>
              <a:gd name="f125" fmla="val 1069977"/>
              <a:gd name="f126" fmla="val 2209954"/>
              <a:gd name="f127" fmla="val 1055114"/>
              <a:gd name="f128" fmla="val 2159184"/>
              <a:gd name="f129" fmla="val 1039999"/>
              <a:gd name="f130" fmla="val 2108566"/>
              <a:gd name="f131" fmla="val 1024630"/>
              <a:gd name="f132" fmla="val 2058105"/>
              <a:gd name="f133" fmla="val 1009007"/>
              <a:gd name="f134" fmla="val 2007806"/>
              <a:gd name="f135" fmla="val 993129"/>
              <a:gd name="f136" fmla="val 1957675"/>
              <a:gd name="f137" fmla="val 976994"/>
              <a:gd name="f138" fmla="val 1907717"/>
              <a:gd name="f139" fmla="val 960601"/>
              <a:gd name="f140" fmla="val 1857937"/>
              <a:gd name="f141" fmla="val 943951"/>
              <a:gd name="f142" fmla="val 1808341"/>
              <a:gd name="f143" fmla="val 927042"/>
              <a:gd name="f144" fmla="val 1758934"/>
              <a:gd name="f145" fmla="val 909873"/>
              <a:gd name="f146" fmla="val 1709722"/>
              <a:gd name="f147" fmla="val 892444"/>
              <a:gd name="f148" fmla="val 1660710"/>
              <a:gd name="f149" fmla="val 874753"/>
              <a:gd name="f150" fmla="val 1611904"/>
              <a:gd name="f151" fmla="val 856800"/>
              <a:gd name="f152" fmla="val 1563308"/>
              <a:gd name="f153" fmla="val 838583"/>
              <a:gd name="f154" fmla="val 1514929"/>
              <a:gd name="f155" fmla="val 820102"/>
              <a:gd name="f156" fmla="val 1466772"/>
              <a:gd name="f157" fmla="val 801356"/>
              <a:gd name="f158" fmla="val 1418841"/>
              <a:gd name="f159" fmla="val 782344"/>
              <a:gd name="f160" fmla="val 1371144"/>
              <a:gd name="f161" fmla="val 763065"/>
              <a:gd name="f162" fmla="val 1323684"/>
              <a:gd name="f163" fmla="val 743519"/>
              <a:gd name="f164" fmla="val 1276468"/>
              <a:gd name="f165" fmla="val 723704"/>
              <a:gd name="f166" fmla="val 1229500"/>
              <a:gd name="f167" fmla="val 703619"/>
              <a:gd name="f168" fmla="val 1182787"/>
              <a:gd name="f169" fmla="val 683264"/>
              <a:gd name="f170" fmla="val 1136333"/>
              <a:gd name="f171" fmla="val 662638"/>
              <a:gd name="f172" fmla="val 1090144"/>
              <a:gd name="f173" fmla="val 641740"/>
              <a:gd name="f174" fmla="val 1044226"/>
              <a:gd name="f175" fmla="val 620569"/>
              <a:gd name="f176" fmla="val 998584"/>
              <a:gd name="f177" fmla="val 599124"/>
              <a:gd name="f178" fmla="val 953223"/>
              <a:gd name="f179" fmla="val 577404"/>
              <a:gd name="f180" fmla="val 908149"/>
              <a:gd name="f181" fmla="val 555409"/>
              <a:gd name="f182" fmla="val 863366"/>
              <a:gd name="f183" fmla="val 533137"/>
              <a:gd name="f184" fmla="val 818882"/>
              <a:gd name="f185" fmla="val 510588"/>
              <a:gd name="f186" fmla="val 774700"/>
              <a:gd name="f187" fmla="val 487760"/>
              <a:gd name="f188" fmla="val 730826"/>
              <a:gd name="f189" fmla="val 464654"/>
              <a:gd name="f190" fmla="val 687267"/>
              <a:gd name="f191" fmla="val 441267"/>
              <a:gd name="f192" fmla="val 644026"/>
              <a:gd name="f193" fmla="val 417599"/>
              <a:gd name="f194" fmla="val 601110"/>
              <a:gd name="f195" fmla="val 393650"/>
              <a:gd name="f196" fmla="val 558524"/>
              <a:gd name="f197" fmla="val 369418"/>
              <a:gd name="f198" fmla="val 516273"/>
              <a:gd name="f199" fmla="val 344903"/>
              <a:gd name="f200" fmla="val 474364"/>
              <a:gd name="f201" fmla="val 320103"/>
              <a:gd name="f202" fmla="val 432800"/>
              <a:gd name="f203" fmla="val 295018"/>
              <a:gd name="f204" fmla="val 391588"/>
              <a:gd name="f205" fmla="val 269646"/>
              <a:gd name="f206" fmla="val 350733"/>
              <a:gd name="f207" fmla="val 243988"/>
              <a:gd name="f208" fmla="val 310241"/>
              <a:gd name="f209" fmla="val 218041"/>
              <a:gd name="f210" fmla="val 270116"/>
              <a:gd name="f211" fmla="val 191806"/>
              <a:gd name="f212" fmla="val 230365"/>
              <a:gd name="f213" fmla="val 165281"/>
              <a:gd name="f214" fmla="val 190992"/>
              <a:gd name="f215" fmla="val 138466"/>
              <a:gd name="f216" fmla="val 152004"/>
              <a:gd name="f217" fmla="val 111359"/>
              <a:gd name="f218" fmla="val 113405"/>
              <a:gd name="f219" fmla="val 83960"/>
              <a:gd name="f220" fmla="val 75201"/>
              <a:gd name="f221" fmla="val 56267"/>
              <a:gd name="f222" fmla="val 37397"/>
              <a:gd name="f223" fmla="val 28281"/>
              <a:gd name="f224" fmla="*/ f0 1 7345680"/>
              <a:gd name="f225" fmla="*/ f1 1 3583940"/>
              <a:gd name="f226" fmla="val f2"/>
              <a:gd name="f227" fmla="val f3"/>
              <a:gd name="f228" fmla="val f4"/>
              <a:gd name="f229" fmla="+- f228 0 f226"/>
              <a:gd name="f230" fmla="+- f227 0 f226"/>
              <a:gd name="f231" fmla="*/ f230 1 7345680"/>
              <a:gd name="f232" fmla="*/ f229 1 3583940"/>
              <a:gd name="f233" fmla="*/ 0 f230 1"/>
              <a:gd name="f234" fmla="*/ 7345800 f230 1"/>
              <a:gd name="f235" fmla="*/ 0 f229 1"/>
              <a:gd name="f236" fmla="*/ 3583800 f229 1"/>
              <a:gd name="f237" fmla="*/ f233 1 7345440"/>
              <a:gd name="f238" fmla="*/ f234 1 7345440"/>
              <a:gd name="f239" fmla="*/ f235 1 3583440"/>
              <a:gd name="f240" fmla="*/ f236 1 3583440"/>
              <a:gd name="f241" fmla="*/ f237 1 f231"/>
              <a:gd name="f242" fmla="*/ f238 1 f231"/>
              <a:gd name="f243" fmla="*/ f239 1 f232"/>
              <a:gd name="f244" fmla="*/ f240 1 f232"/>
              <a:gd name="f245" fmla="*/ f241 f224 1"/>
              <a:gd name="f246" fmla="*/ f242 f224 1"/>
              <a:gd name="f247" fmla="*/ f244 f225 1"/>
              <a:gd name="f248" fmla="*/ f243 f2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5" t="f248" r="f246" b="f247"/>
            <a:pathLst>
              <a:path w="7345680" h="3583940">
                <a:moveTo>
                  <a:pt x="f2" y="f2"/>
                </a:moveTo>
                <a:lnTo>
                  <a:pt x="f5" y="f6"/>
                </a:lnTo>
                <a:lnTo>
                  <a:pt x="f7" y="f6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220" y="f221"/>
                </a:lnTo>
                <a:lnTo>
                  <a:pt x="f222" y="f223"/>
                </a:lnTo>
                <a:lnTo>
                  <a:pt x="f2" y="f2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82627" y="8586792"/>
            <a:ext cx="1146172" cy="133346"/>
            <a:chOff x="682627" y="8586792"/>
            <a:chExt cx="1146172" cy="133346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82627" y="8586792"/>
              <a:ext cx="102824" cy="1333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809628" y="8588373"/>
              <a:ext cx="93661" cy="13017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94615"/>
                <a:gd name="f4" fmla="val 129540"/>
                <a:gd name="f5" fmla="val 94272"/>
                <a:gd name="f6" fmla="val 20320"/>
                <a:gd name="f7" fmla="val 59690"/>
                <a:gd name="f8" fmla="val 80010"/>
                <a:gd name="f9" fmla="val 23952"/>
                <a:gd name="f10" fmla="val 86321"/>
                <a:gd name="f11" fmla="*/ f0 1 94615"/>
                <a:gd name="f12" fmla="*/ f1 1 129540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94615"/>
                <a:gd name="f19" fmla="*/ f16 1 129540"/>
                <a:gd name="f20" fmla="*/ 0 f17 1"/>
                <a:gd name="f21" fmla="*/ 94680 f17 1"/>
                <a:gd name="f22" fmla="*/ 0 f16 1"/>
                <a:gd name="f23" fmla="*/ 129600 f16 1"/>
                <a:gd name="f24" fmla="*/ f20 1 94320"/>
                <a:gd name="f25" fmla="*/ f21 1 94320"/>
                <a:gd name="f26" fmla="*/ f22 1 129240"/>
                <a:gd name="f27" fmla="*/ f23 1 129240"/>
                <a:gd name="f28" fmla="*/ f24 1 f18"/>
                <a:gd name="f29" fmla="*/ f25 1 f18"/>
                <a:gd name="f30" fmla="*/ f26 1 f19"/>
                <a:gd name="f31" fmla="*/ f27 1 f19"/>
                <a:gd name="f32" fmla="*/ f28 f11 1"/>
                <a:gd name="f33" fmla="*/ f29 f11 1"/>
                <a:gd name="f34" fmla="*/ f31 f12 1"/>
                <a:gd name="f35" fmla="*/ f30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2" t="f35" r="f33" b="f34"/>
              <a:pathLst>
                <a:path w="94615" h="129540">
                  <a:moveTo>
                    <a:pt x="f5" y="f2"/>
                  </a:moveTo>
                  <a:lnTo>
                    <a:pt x="f2" y="f2"/>
                  </a:lnTo>
                  <a:lnTo>
                    <a:pt x="f2" y="f6"/>
                  </a:lnTo>
                  <a:lnTo>
                    <a:pt x="f2" y="f7"/>
                  </a:lnTo>
                  <a:lnTo>
                    <a:pt x="f2" y="f8"/>
                  </a:lnTo>
                  <a:lnTo>
                    <a:pt x="f2" y="f4"/>
                  </a:lnTo>
                  <a:lnTo>
                    <a:pt x="f9" y="f4"/>
                  </a:lnTo>
                  <a:lnTo>
                    <a:pt x="f9" y="f8"/>
                  </a:lnTo>
                  <a:lnTo>
                    <a:pt x="f10" y="f8"/>
                  </a:lnTo>
                  <a:lnTo>
                    <a:pt x="f10" y="f7"/>
                  </a:lnTo>
                  <a:lnTo>
                    <a:pt x="f9" y="f7"/>
                  </a:lnTo>
                  <a:lnTo>
                    <a:pt x="f9" y="f6"/>
                  </a:lnTo>
                  <a:lnTo>
                    <a:pt x="f5" y="f6"/>
                  </a:lnTo>
                  <a:lnTo>
                    <a:pt x="f5" y="f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-1" baseline="0">
                <a:solidFill>
                  <a:srgbClr val="000000"/>
                </a:solidFill>
                <a:uFillTx/>
                <a:latin typeface="Arial"/>
                <a:ea typeface="DejaVu Sans"/>
                <a:cs typeface="DejaVu Sans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926744" y="8586792"/>
              <a:ext cx="291574" cy="1333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239176" y="8586792"/>
              <a:ext cx="318540" cy="1333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582524" y="8588602"/>
              <a:ext cx="109654" cy="1297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716264" y="8588602"/>
              <a:ext cx="112535" cy="13153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PlaceHolder 1"/>
          <p:cNvSpPr txBox="1">
            <a:spLocks noGrp="1"/>
          </p:cNvSpPr>
          <p:nvPr>
            <p:ph type="title" idx="4294967295"/>
          </p:nvPr>
        </p:nvSpPr>
        <p:spPr>
          <a:xfrm>
            <a:off x="4822829" y="317497"/>
            <a:ext cx="2484433" cy="1866903"/>
          </a:xfrm>
        </p:spPr>
        <p:txBody>
          <a:bodyPr tIns="81363" anchorCtr="0"/>
          <a:lstStyle/>
          <a:p>
            <a:pPr marL="439561" lvl="0" algn="r" hangingPunct="1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400" b="1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400" b="1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400" b="1" spc="-7">
                <a:solidFill>
                  <a:srgbClr val="FFFFFF"/>
                </a:solidFill>
                <a:latin typeface="Calibri"/>
              </a:rPr>
              <a:t>   </a:t>
            </a:r>
            <a:r>
              <a:rPr lang="ru-RU" sz="2700" b="1" spc="-12">
                <a:solidFill>
                  <a:srgbClr val="FFFFFF"/>
                </a:solidFill>
                <a:latin typeface="Calibri"/>
              </a:rPr>
              <a:t>ЯНВАРЬ</a:t>
            </a:r>
            <a:r>
              <a:rPr lang="ru-RU" sz="2700" spc="-1">
                <a:solidFill>
                  <a:srgbClr val="000000"/>
                </a:solidFill>
                <a:latin typeface="Calibri"/>
              </a:rPr>
              <a:t/>
            </a:r>
            <a:br>
              <a:rPr lang="ru-RU" sz="2700" spc="-1">
                <a:solidFill>
                  <a:srgbClr val="000000"/>
                </a:solidFill>
                <a:latin typeface="Calibri"/>
              </a:rPr>
            </a:br>
            <a:r>
              <a:rPr lang="ru-RU" sz="2700" b="1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650" y="8802691"/>
            <a:ext cx="5113333" cy="17494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174595" rIns="0" bIns="0" anchor="t" anchorCtr="0" compatLnSpc="1">
            <a:spAutoFit/>
          </a:bodyPr>
          <a:lstStyle/>
          <a:p>
            <a:pPr marL="11109" marR="0" lvl="0" indent="0" algn="l" defTabSz="914400" rtl="0" fontAlgn="auto" hangingPunct="1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1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ПРИХОДИТЕ, МЫ ВАС ЖДЕМ!</a:t>
            </a:r>
            <a:endParaRPr lang="ru-RU" sz="3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11109" marR="0" lvl="0" indent="0" algn="l" defTabSz="914400" rtl="0" fontAlgn="auto" hangingPunct="1">
              <a:lnSpc>
                <a:spcPts val="1425"/>
              </a:lnSpc>
              <a:spcBef>
                <a:spcPts val="10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3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Наши контакты: </a:t>
            </a:r>
            <a:endParaRPr lang="ru-RU" sz="13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11109" marR="0" lvl="0" indent="0" algn="l" defTabSz="914400" rtl="0" fontAlgn="auto" hangingPunct="1">
              <a:lnSpc>
                <a:spcPts val="1300"/>
              </a:lnSpc>
              <a:spcBef>
                <a:spcPts val="12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3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Адрес: г. Джанкой, ул. Ленина, дом 20, кв. 4</a:t>
            </a:r>
            <a:r>
              <a:rPr lang="ru-RU" sz="13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DejaVu Sans"/>
                <a:cs typeface="DejaVu Sans"/>
              </a:rPr>
              <a:t/>
            </a:r>
            <a:br>
              <a:rPr lang="ru-RU" sz="13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DejaVu Sans"/>
                <a:cs typeface="DejaVu Sans"/>
              </a:rPr>
            </a:br>
            <a:r>
              <a:rPr lang="ru-RU" sz="13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Контактный номер 8 (36564) 77131</a:t>
            </a:r>
            <a:endParaRPr lang="ru-RU" sz="13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11109" marR="0" lvl="0" indent="0" algn="l" defTabSz="914400" rtl="0" fontAlgn="auto" hangingPunct="1">
              <a:lnSpc>
                <a:spcPts val="1300"/>
              </a:lnSpc>
              <a:spcBef>
                <a:spcPts val="12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3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ФИО Тимчук  Светлана Станиславовна</a:t>
            </a:r>
            <a:endParaRPr lang="ru-RU" sz="13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3" name="object 44"/>
          <p:cNvSpPr/>
          <p:nvPr/>
        </p:nvSpPr>
        <p:spPr>
          <a:xfrm rot="10800009" flipV="1">
            <a:off x="2338092" y="8176628"/>
            <a:ext cx="3168350" cy="73657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1">
            <a:spAutoFit/>
          </a:bodyPr>
          <a:lstStyle/>
          <a:p>
            <a:pPr marL="12600" marR="0" lvl="0" indent="1948677" algn="l" defTabSz="914400" rtl="0" fontAlgn="auto" hangingPunct="1">
              <a:lnSpc>
                <a:spcPct val="112000"/>
              </a:lnSpc>
              <a:spcBef>
                <a:spcPts val="10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1200" cap="none" spc="-1" baseline="0">
                <a:solidFill>
                  <a:srgbClr val="58595B"/>
                </a:solidFill>
                <a:uFillTx/>
                <a:latin typeface="Calibri"/>
                <a:ea typeface="DejaVu Sans"/>
                <a:cs typeface="DejaVu Sans"/>
              </a:rPr>
              <a:t>Время</a:t>
            </a:r>
            <a:r>
              <a:rPr lang="ru-RU" sz="1400" b="1" i="0" u="none" strike="noStrike" kern="1200" cap="none" spc="-66" baseline="0">
                <a:solidFill>
                  <a:srgbClr val="58595B"/>
                </a:solidFill>
                <a:uFillTx/>
                <a:latin typeface="Calibri"/>
                <a:ea typeface="DejaVu Sans"/>
                <a:cs typeface="DejaVu Sans"/>
              </a:rPr>
              <a:t> </a:t>
            </a:r>
            <a:r>
              <a:rPr lang="ru-RU" sz="1400" b="1" i="0" u="none" strike="noStrike" kern="1200" cap="none" spc="-12" baseline="0">
                <a:solidFill>
                  <a:srgbClr val="58595B"/>
                </a:solidFill>
                <a:uFillTx/>
                <a:latin typeface="Calibri"/>
                <a:ea typeface="DejaVu Sans"/>
                <a:cs typeface="DejaVu Sans"/>
              </a:rPr>
              <a:t>работы:    </a:t>
            </a:r>
            <a:r>
              <a:rPr lang="ru-RU" sz="1400" b="0" i="0" u="none" strike="noStrike" kern="1200" cap="none" spc="0" baseline="0">
                <a:solidFill>
                  <a:srgbClr val="FFFFFF"/>
                </a:solidFill>
                <a:effectLst>
                  <a:outerShdw>
                    <a:srgbClr val="000000"/>
                  </a:outerShdw>
                </a:effectLst>
                <a:uFillTx/>
                <a:latin typeface="Calibri"/>
                <a:ea typeface="DejaVu Sans"/>
                <a:cs typeface="DejaVu Sans"/>
              </a:rPr>
              <a:t>понедельник – четверг  09:00 – 18:00 </a:t>
            </a:r>
            <a:r>
              <a:rPr lang="ru-RU" sz="1400" b="0" i="0" u="none" strike="noStrike" kern="1200" cap="none" spc="-1" baseline="0">
                <a:solidFill>
                  <a:srgbClr val="FFFFFF"/>
                </a:solidFill>
                <a:effectLst>
                  <a:outerShdw>
                    <a:srgbClr val="000000"/>
                  </a:outerShdw>
                </a:effectLst>
                <a:uFillTx/>
                <a:latin typeface="Calibri"/>
                <a:ea typeface="DejaVu Sans"/>
                <a:cs typeface="DejaVu Sans"/>
              </a:rPr>
              <a:t>пятница    09:00 -  16:45</a:t>
            </a:r>
            <a:endParaRPr lang="ru-RU" sz="14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" name="object 45"/>
          <p:cNvSpPr/>
          <p:nvPr/>
        </p:nvSpPr>
        <p:spPr>
          <a:xfrm>
            <a:off x="6122986" y="8786817"/>
            <a:ext cx="917572" cy="64135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33119" rIns="0" bIns="0" anchor="t" anchorCtr="0" compatLnSpc="1">
            <a:spAutoFit/>
          </a:bodyPr>
          <a:lstStyle/>
          <a:p>
            <a:pPr marL="11109" marR="0" lvl="0" indent="0" algn="l" defTabSz="914400" rtl="0" fontAlgn="auto" hangingPunct="1">
              <a:lnSpc>
                <a:spcPts val="800"/>
              </a:lnSpc>
              <a:spcBef>
                <a:spcPts val="26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Отделение Фонда пенсионного</a:t>
            </a:r>
            <a:endParaRPr lang="ru-RU" sz="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11109" marR="0" lvl="0" indent="0" algn="l" defTabSz="914400" rtl="0" fontAlgn="auto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и социального страхования РФ</a:t>
            </a:r>
            <a:endParaRPr lang="ru-RU" sz="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11109" marR="0" lvl="0" indent="0" algn="l" defTabSz="914400" rtl="0" fontAlgn="auto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>
                <a:solidFill>
                  <a:srgbClr val="FFFFFF"/>
                </a:solidFill>
                <a:uFillTx/>
                <a:latin typeface="Calibri" pitchFamily="34"/>
                <a:ea typeface="DejaVu Sans"/>
                <a:cs typeface="DejaVu Sans"/>
              </a:rPr>
              <a:t>по Республике Крым</a:t>
            </a:r>
            <a:endParaRPr lang="ru-RU" sz="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758" y="488947"/>
            <a:ext cx="2517782" cy="982669"/>
            <a:chOff x="512758" y="488947"/>
            <a:chExt cx="2517782" cy="982669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758" y="488947"/>
              <a:ext cx="839254" cy="95674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970" y="814392"/>
              <a:ext cx="295278" cy="185732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5275"/>
                <a:gd name="f4" fmla="val 185419"/>
                <a:gd name="f5" fmla="val 149402"/>
                <a:gd name="f6" fmla="val 132080"/>
                <a:gd name="f7" fmla="val 126225"/>
                <a:gd name="f8" fmla="val 104965"/>
                <a:gd name="f9" fmla="val 21259"/>
                <a:gd name="f10" fmla="val 151130"/>
                <a:gd name="f11" fmla="val 129438"/>
                <a:gd name="f12" fmla="val 185420"/>
                <a:gd name="f13" fmla="val 295008"/>
                <a:gd name="f14" fmla="val 207429"/>
                <a:gd name="f15" fmla="val 83820"/>
                <a:gd name="f16" fmla="val 282778"/>
                <a:gd name="f17" fmla="val 64770"/>
                <a:gd name="f18" fmla="val 19050"/>
                <a:gd name="f19" fmla="val 291998"/>
                <a:gd name="f20" fmla="val 185966"/>
                <a:gd name="f21" fmla="*/ f0 1 295275"/>
                <a:gd name="f22" fmla="*/ f1 1 185419"/>
                <a:gd name="f23" fmla="val f2"/>
                <a:gd name="f24" fmla="val f3"/>
                <a:gd name="f25" fmla="val f4"/>
                <a:gd name="f26" fmla="+- f25 0 f23"/>
                <a:gd name="f27" fmla="+- f24 0 f23"/>
                <a:gd name="f28" fmla="*/ f27 1 295275"/>
                <a:gd name="f29" fmla="*/ f26 1 185419"/>
                <a:gd name="f30" fmla="*/ 0 f27 1"/>
                <a:gd name="f31" fmla="*/ 295200 f27 1"/>
                <a:gd name="f32" fmla="*/ 0 f26 1"/>
                <a:gd name="f33" fmla="*/ 185400 f26 1"/>
                <a:gd name="f34" fmla="*/ f30 1 294840"/>
                <a:gd name="f35" fmla="*/ f31 1 294840"/>
                <a:gd name="f36" fmla="*/ f32 1 185040"/>
                <a:gd name="f37" fmla="*/ f33 1 185040"/>
                <a:gd name="f38" fmla="*/ f34 1 f28"/>
                <a:gd name="f39" fmla="*/ f35 1 f28"/>
                <a:gd name="f40" fmla="*/ f36 1 f29"/>
                <a:gd name="f41" fmla="*/ f37 1 f29"/>
                <a:gd name="f42" fmla="*/ f38 f21 1"/>
                <a:gd name="f43" fmla="*/ f39 f21 1"/>
                <a:gd name="f44" fmla="*/ f41 f22 1"/>
                <a:gd name="f45" fmla="*/ f40 f2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295275" h="185419">
                  <a:moveTo>
                    <a:pt x="f5" y="f6"/>
                  </a:moveTo>
                  <a:lnTo>
                    <a:pt x="f7" y="f6"/>
                  </a:lnTo>
                  <a:lnTo>
                    <a:pt x="f7" y="f2"/>
                  </a:lnTo>
                  <a:lnTo>
                    <a:pt x="f8" y="f2"/>
                  </a:lnTo>
                  <a:lnTo>
                    <a:pt x="f8" y="f6"/>
                  </a:lnTo>
                  <a:lnTo>
                    <a:pt x="f9" y="f6"/>
                  </a:lnTo>
                  <a:lnTo>
                    <a:pt x="f9" y="f2"/>
                  </a:lnTo>
                  <a:lnTo>
                    <a:pt x="f2" y="f2"/>
                  </a:lnTo>
                  <a:lnTo>
                    <a:pt x="f2" y="f6"/>
                  </a:lnTo>
                  <a:lnTo>
                    <a:pt x="f2" y="f10"/>
                  </a:lnTo>
                  <a:lnTo>
                    <a:pt x="f11" y="f10"/>
                  </a:lnTo>
                  <a:lnTo>
                    <a:pt x="f11" y="f12"/>
                  </a:lnTo>
                  <a:lnTo>
                    <a:pt x="f5" y="f12"/>
                  </a:lnTo>
                  <a:lnTo>
                    <a:pt x="f5" y="f10"/>
                  </a:lnTo>
                  <a:lnTo>
                    <a:pt x="f5" y="f6"/>
                  </a:lnTo>
                  <a:close/>
                </a:path>
                <a:path w="295275" h="185419">
                  <a:moveTo>
                    <a:pt x="f13" y="f6"/>
                  </a:moveTo>
                  <a:lnTo>
                    <a:pt x="f14" y="f6"/>
                  </a:lnTo>
                  <a:lnTo>
                    <a:pt x="f14" y="f15"/>
                  </a:lnTo>
                  <a:lnTo>
                    <a:pt x="f16" y="f15"/>
                  </a:lnTo>
                  <a:lnTo>
                    <a:pt x="f16" y="f17"/>
                  </a:lnTo>
                  <a:lnTo>
                    <a:pt x="f14" y="f17"/>
                  </a:lnTo>
                  <a:lnTo>
                    <a:pt x="f14" y="f18"/>
                  </a:lnTo>
                  <a:lnTo>
                    <a:pt x="f19" y="f18"/>
                  </a:lnTo>
                  <a:lnTo>
                    <a:pt x="f19" y="f2"/>
                  </a:lnTo>
                  <a:lnTo>
                    <a:pt x="f20" y="f2"/>
                  </a:lnTo>
                  <a:lnTo>
                    <a:pt x="f20" y="f18"/>
                  </a:lnTo>
                  <a:lnTo>
                    <a:pt x="f20" y="f17"/>
                  </a:lnTo>
                  <a:lnTo>
                    <a:pt x="f20" y="f15"/>
                  </a:lnTo>
                  <a:lnTo>
                    <a:pt x="f20" y="f6"/>
                  </a:lnTo>
                  <a:lnTo>
                    <a:pt x="f20" y="f10"/>
                  </a:lnTo>
                  <a:lnTo>
                    <a:pt x="f13" y="f10"/>
                  </a:lnTo>
                  <a:lnTo>
                    <a:pt x="f13" y="f6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-1" baseline="0">
                <a:solidFill>
                  <a:srgbClr val="000000"/>
                </a:solidFill>
                <a:uFillTx/>
                <a:latin typeface="Arial"/>
                <a:ea typeface="DejaVu Sans"/>
                <a:cs typeface="DejaVu Sans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697" y="814392"/>
              <a:ext cx="448203" cy="150811"/>
              <a:chOff x="1917697" y="814392"/>
              <a:chExt cx="448203" cy="150811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697" y="814392"/>
                <a:ext cx="290514" cy="15081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290830"/>
                  <a:gd name="f4" fmla="val 151130"/>
                  <a:gd name="f5" fmla="val 129222"/>
                  <a:gd name="f6" fmla="val 381"/>
                  <a:gd name="f7" fmla="val 107759"/>
                  <a:gd name="f8" fmla="val 65151"/>
                  <a:gd name="f9" fmla="val 21463"/>
                  <a:gd name="f10" fmla="val 84201"/>
                  <a:gd name="f11" fmla="val 150241"/>
                  <a:gd name="f12" fmla="val 290398"/>
                  <a:gd name="f13" fmla="val 166535"/>
                  <a:gd name="f14" fmla="val 19050"/>
                  <a:gd name="f15" fmla="val 217843"/>
                  <a:gd name="f16" fmla="val 238874"/>
                  <a:gd name="f17" fmla="*/ f0 1 290830"/>
                  <a:gd name="f18" fmla="*/ f1 1 151130"/>
                  <a:gd name="f19" fmla="val f2"/>
                  <a:gd name="f20" fmla="val f3"/>
                  <a:gd name="f21" fmla="val f4"/>
                  <a:gd name="f22" fmla="+- f21 0 f19"/>
                  <a:gd name="f23" fmla="+- f20 0 f19"/>
                  <a:gd name="f24" fmla="*/ f23 1 290830"/>
                  <a:gd name="f25" fmla="*/ f22 1 151130"/>
                  <a:gd name="f26" fmla="*/ 0 f23 1"/>
                  <a:gd name="f27" fmla="*/ 290880 f23 1"/>
                  <a:gd name="f28" fmla="*/ 0 f22 1"/>
                  <a:gd name="f29" fmla="*/ 151200 f22 1"/>
                  <a:gd name="f30" fmla="*/ f26 1 290520"/>
                  <a:gd name="f31" fmla="*/ f27 1 290520"/>
                  <a:gd name="f32" fmla="*/ f28 1 150840"/>
                  <a:gd name="f33" fmla="*/ f29 1 150840"/>
                  <a:gd name="f34" fmla="*/ f30 1 f24"/>
                  <a:gd name="f35" fmla="*/ f31 1 f24"/>
                  <a:gd name="f36" fmla="*/ f32 1 f25"/>
                  <a:gd name="f37" fmla="*/ f33 1 f25"/>
                  <a:gd name="f38" fmla="*/ f34 f17 1"/>
                  <a:gd name="f39" fmla="*/ f35 f17 1"/>
                  <a:gd name="f40" fmla="*/ f37 f18 1"/>
                  <a:gd name="f41" fmla="*/ f36 f1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38" t="f41" r="f39" b="f40"/>
                <a:pathLst>
                  <a:path w="290830" h="151130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8"/>
                    </a:lnTo>
                    <a:lnTo>
                      <a:pt x="f9" y="f8"/>
                    </a:lnTo>
                    <a:lnTo>
                      <a:pt x="f9" y="f6"/>
                    </a:lnTo>
                    <a:lnTo>
                      <a:pt x="f2" y="f6"/>
                    </a:lnTo>
                    <a:lnTo>
                      <a:pt x="f2" y="f8"/>
                    </a:lnTo>
                    <a:lnTo>
                      <a:pt x="f2" y="f10"/>
                    </a:lnTo>
                    <a:lnTo>
                      <a:pt x="f2" y="f11"/>
                    </a:lnTo>
                    <a:lnTo>
                      <a:pt x="f9" y="f11"/>
                    </a:lnTo>
                    <a:lnTo>
                      <a:pt x="f9" y="f10"/>
                    </a:lnTo>
                    <a:lnTo>
                      <a:pt x="f7" y="f10"/>
                    </a:lnTo>
                    <a:lnTo>
                      <a:pt x="f7" y="f11"/>
                    </a:lnTo>
                    <a:lnTo>
                      <a:pt x="f5" y="f11"/>
                    </a:lnTo>
                    <a:lnTo>
                      <a:pt x="f5" y="f10"/>
                    </a:lnTo>
                    <a:lnTo>
                      <a:pt x="f5" y="f8"/>
                    </a:lnTo>
                    <a:lnTo>
                      <a:pt x="f5" y="f6"/>
                    </a:lnTo>
                    <a:close/>
                  </a:path>
                  <a:path w="290830" h="151130">
                    <a:moveTo>
                      <a:pt x="f12" y="f2"/>
                    </a:moveTo>
                    <a:lnTo>
                      <a:pt x="f13" y="f2"/>
                    </a:lnTo>
                    <a:lnTo>
                      <a:pt x="f13" y="f14"/>
                    </a:lnTo>
                    <a:lnTo>
                      <a:pt x="f15" y="f14"/>
                    </a:lnTo>
                    <a:lnTo>
                      <a:pt x="f15" y="f4"/>
                    </a:lnTo>
                    <a:lnTo>
                      <a:pt x="f16" y="f4"/>
                    </a:lnTo>
                    <a:lnTo>
                      <a:pt x="f16" y="f14"/>
                    </a:lnTo>
                    <a:lnTo>
                      <a:pt x="f12" y="f14"/>
                    </a:lnTo>
                    <a:lnTo>
                      <a:pt x="f12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ru-RU" sz="1800" b="0" i="0" u="none" strike="noStrike" kern="1200" cap="none" spc="-1" baseline="0">
                  <a:solidFill>
                    <a:srgbClr val="000000"/>
                  </a:solidFill>
                  <a:uFillTx/>
                  <a:latin typeface="Arial"/>
                  <a:ea typeface="DejaVu Sans"/>
                  <a:cs typeface="DejaVu Sans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925" y="814702"/>
                <a:ext cx="120975" cy="14974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7241" y="1049392"/>
              <a:ext cx="159498" cy="15333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3548" y="1050929"/>
              <a:ext cx="678027" cy="182559"/>
              <a:chOff x="1763548" y="1050929"/>
              <a:chExt cx="678027" cy="182559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3548" y="1051194"/>
                <a:ext cx="122410" cy="14974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9289" y="1050929"/>
                <a:ext cx="522286" cy="182559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22605"/>
                  <a:gd name="f4" fmla="val 183515"/>
                  <a:gd name="f5" fmla="val 104749"/>
                  <a:gd name="f6" fmla="val 495"/>
                  <a:gd name="f7" fmla="val 83718"/>
                  <a:gd name="f8" fmla="val 132080"/>
                  <a:gd name="f9" fmla="val 210794"/>
                  <a:gd name="f10" fmla="val 132575"/>
                  <a:gd name="f11" fmla="val 188252"/>
                  <a:gd name="f12" fmla="val 167220"/>
                  <a:gd name="f13" fmla="val 166789"/>
                  <a:gd name="f14" fmla="val 21247"/>
                  <a:gd name="f15" fmla="val 150355"/>
                  <a:gd name="f16" fmla="val 191046"/>
                  <a:gd name="f17" fmla="val 183375"/>
                  <a:gd name="f18" fmla="val 352691"/>
                  <a:gd name="f19" fmla="val 265112"/>
                  <a:gd name="f20" fmla="val 83820"/>
                  <a:gd name="f21" fmla="val 340461"/>
                  <a:gd name="f22" fmla="val 64770"/>
                  <a:gd name="f23" fmla="val 19050"/>
                  <a:gd name="f24" fmla="val 349681"/>
                  <a:gd name="f25" fmla="val 243649"/>
                  <a:gd name="f26" fmla="val 151130"/>
                  <a:gd name="f27" fmla="val 522490"/>
                  <a:gd name="f28" fmla="val 501027"/>
                  <a:gd name="f29" fmla="val 65265"/>
                  <a:gd name="f30" fmla="val 414731"/>
                  <a:gd name="f31" fmla="val 393268"/>
                  <a:gd name="f32" fmla="val 84315"/>
                  <a:gd name="f33" fmla="*/ f0 1 522605"/>
                  <a:gd name="f34" fmla="*/ f1 1 183515"/>
                  <a:gd name="f35" fmla="val f2"/>
                  <a:gd name="f36" fmla="val f3"/>
                  <a:gd name="f37" fmla="val f4"/>
                  <a:gd name="f38" fmla="+- f37 0 f35"/>
                  <a:gd name="f39" fmla="+- f36 0 f35"/>
                  <a:gd name="f40" fmla="*/ f39 1 522605"/>
                  <a:gd name="f41" fmla="*/ f38 1 183515"/>
                  <a:gd name="f42" fmla="*/ 0 f39 1"/>
                  <a:gd name="f43" fmla="*/ 522720 f39 1"/>
                  <a:gd name="f44" fmla="*/ 0 f38 1"/>
                  <a:gd name="f45" fmla="*/ 183600 f38 1"/>
                  <a:gd name="f46" fmla="*/ f42 1 522360"/>
                  <a:gd name="f47" fmla="*/ f43 1 522360"/>
                  <a:gd name="f48" fmla="*/ f44 1 183240"/>
                  <a:gd name="f49" fmla="*/ f45 1 183240"/>
                  <a:gd name="f50" fmla="*/ f46 1 f40"/>
                  <a:gd name="f51" fmla="*/ f47 1 f40"/>
                  <a:gd name="f52" fmla="*/ f48 1 f41"/>
                  <a:gd name="f53" fmla="*/ f49 1 f41"/>
                  <a:gd name="f54" fmla="*/ f50 f33 1"/>
                  <a:gd name="f55" fmla="*/ f51 f33 1"/>
                  <a:gd name="f56" fmla="*/ f53 f34 1"/>
                  <a:gd name="f57" fmla="*/ f52 f3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54" t="f57" r="f55" b="f56"/>
                <a:pathLst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8"/>
                    </a:lnTo>
                    <a:lnTo>
                      <a:pt x="f5" y="f8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9" y="f10"/>
                    </a:moveTo>
                    <a:lnTo>
                      <a:pt x="f11" y="f10"/>
                    </a:lnTo>
                    <a:lnTo>
                      <a:pt x="f11" y="f6"/>
                    </a:lnTo>
                    <a:lnTo>
                      <a:pt x="f12" y="f6"/>
                    </a:lnTo>
                    <a:lnTo>
                      <a:pt x="f12" y="f10"/>
                    </a:lnTo>
                    <a:lnTo>
                      <a:pt x="f13" y="f10"/>
                    </a:lnTo>
                    <a:lnTo>
                      <a:pt x="f14" y="f10"/>
                    </a:lnTo>
                    <a:lnTo>
                      <a:pt x="f14" y="f6"/>
                    </a:lnTo>
                    <a:lnTo>
                      <a:pt x="f2" y="f6"/>
                    </a:lnTo>
                    <a:lnTo>
                      <a:pt x="f2" y="f10"/>
                    </a:lnTo>
                    <a:lnTo>
                      <a:pt x="f2" y="f15"/>
                    </a:lnTo>
                    <a:lnTo>
                      <a:pt x="f13" y="f15"/>
                    </a:lnTo>
                    <a:lnTo>
                      <a:pt x="f11" y="f15"/>
                    </a:lnTo>
                    <a:lnTo>
                      <a:pt x="f16" y="f15"/>
                    </a:lnTo>
                    <a:lnTo>
                      <a:pt x="f16" y="f17"/>
                    </a:lnTo>
                    <a:lnTo>
                      <a:pt x="f9" y="f17"/>
                    </a:lnTo>
                    <a:lnTo>
                      <a:pt x="f9" y="f15"/>
                    </a:lnTo>
                    <a:lnTo>
                      <a:pt x="f9" y="f10"/>
                    </a:lnTo>
                    <a:close/>
                  </a:path>
                  <a:path w="522605" h="183515">
                    <a:moveTo>
                      <a:pt x="f18" y="f8"/>
                    </a:moveTo>
                    <a:lnTo>
                      <a:pt x="f19" y="f8"/>
                    </a:lnTo>
                    <a:lnTo>
                      <a:pt x="f19" y="f20"/>
                    </a:lnTo>
                    <a:lnTo>
                      <a:pt x="f21" y="f20"/>
                    </a:lnTo>
                    <a:lnTo>
                      <a:pt x="f21" y="f22"/>
                    </a:lnTo>
                    <a:lnTo>
                      <a:pt x="f19" y="f22"/>
                    </a:lnTo>
                    <a:lnTo>
                      <a:pt x="f19" y="f23"/>
                    </a:lnTo>
                    <a:lnTo>
                      <a:pt x="f24" y="f23"/>
                    </a:lnTo>
                    <a:lnTo>
                      <a:pt x="f24" y="f2"/>
                    </a:lnTo>
                    <a:lnTo>
                      <a:pt x="f25" y="f2"/>
                    </a:lnTo>
                    <a:lnTo>
                      <a:pt x="f25" y="f23"/>
                    </a:lnTo>
                    <a:lnTo>
                      <a:pt x="f25" y="f22"/>
                    </a:lnTo>
                    <a:lnTo>
                      <a:pt x="f25" y="f20"/>
                    </a:lnTo>
                    <a:lnTo>
                      <a:pt x="f25" y="f8"/>
                    </a:lnTo>
                    <a:lnTo>
                      <a:pt x="f25" y="f26"/>
                    </a:lnTo>
                    <a:lnTo>
                      <a:pt x="f18" y="f26"/>
                    </a:lnTo>
                    <a:lnTo>
                      <a:pt x="f18" y="f8"/>
                    </a:lnTo>
                    <a:close/>
                  </a:path>
                  <a:path w="522605" h="183515">
                    <a:moveTo>
                      <a:pt x="f27" y="f6"/>
                    </a:moveTo>
                    <a:lnTo>
                      <a:pt x="f28" y="f6"/>
                    </a:lnTo>
                    <a:lnTo>
                      <a:pt x="f28" y="f29"/>
                    </a:lnTo>
                    <a:lnTo>
                      <a:pt x="f30" y="f29"/>
                    </a:lnTo>
                    <a:lnTo>
                      <a:pt x="f30" y="f6"/>
                    </a:lnTo>
                    <a:lnTo>
                      <a:pt x="f31" y="f6"/>
                    </a:lnTo>
                    <a:lnTo>
                      <a:pt x="f31" y="f29"/>
                    </a:lnTo>
                    <a:lnTo>
                      <a:pt x="f31" y="f32"/>
                    </a:lnTo>
                    <a:lnTo>
                      <a:pt x="f31" y="f15"/>
                    </a:lnTo>
                    <a:lnTo>
                      <a:pt x="f30" y="f15"/>
                    </a:lnTo>
                    <a:lnTo>
                      <a:pt x="f30" y="f32"/>
                    </a:lnTo>
                    <a:lnTo>
                      <a:pt x="f28" y="f32"/>
                    </a:lnTo>
                    <a:lnTo>
                      <a:pt x="f28" y="f15"/>
                    </a:lnTo>
                    <a:lnTo>
                      <a:pt x="f27" y="f15"/>
                    </a:lnTo>
                    <a:lnTo>
                      <a:pt x="f27" y="f32"/>
                    </a:lnTo>
                    <a:lnTo>
                      <a:pt x="f27" y="f29"/>
                    </a:lnTo>
                    <a:lnTo>
                      <a:pt x="f27" y="f6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ru-RU" sz="1800" b="0" i="0" u="none" strike="noStrike" kern="1200" cap="none" spc="-1" baseline="0">
                  <a:solidFill>
                    <a:srgbClr val="000000"/>
                  </a:solidFill>
                  <a:uFillTx/>
                  <a:latin typeface="Arial"/>
                  <a:ea typeface="DejaVu Sans"/>
                  <a:cs typeface="DejaVu Sans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755" y="1051194"/>
              <a:ext cx="290559" cy="149742"/>
              <a:chOff x="2489755" y="1051194"/>
              <a:chExt cx="290559" cy="149742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755" y="1051194"/>
                <a:ext cx="129616" cy="14974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9696" y="1051194"/>
                <a:ext cx="120618" cy="14974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7241" y="1284082"/>
              <a:ext cx="1473299" cy="187534"/>
              <a:chOff x="1557241" y="1284082"/>
              <a:chExt cx="1473299" cy="187534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7241" y="1291635"/>
                <a:ext cx="142939" cy="15513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6469" y="1291635"/>
                <a:ext cx="164180" cy="15513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8365" y="1284082"/>
                <a:ext cx="360045" cy="18753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730" y="1291635"/>
                <a:ext cx="164180" cy="15513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5553" y="1290639"/>
                <a:ext cx="138110" cy="149220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138430"/>
                  <a:gd name="f4" fmla="val 149859"/>
                  <a:gd name="f5" fmla="val 137807"/>
                  <a:gd name="f6" fmla="val 103035"/>
                  <a:gd name="f7" fmla="val 59690"/>
                  <a:gd name="f8" fmla="val 34772"/>
                  <a:gd name="f9" fmla="val 88900"/>
                  <a:gd name="f10" fmla="val 149860"/>
                  <a:gd name="f11" fmla="*/ f0 1 138430"/>
                  <a:gd name="f12" fmla="*/ f1 1 149859"/>
                  <a:gd name="f13" fmla="val f2"/>
                  <a:gd name="f14" fmla="val f3"/>
                  <a:gd name="f15" fmla="val f4"/>
                  <a:gd name="f16" fmla="+- f15 0 f13"/>
                  <a:gd name="f17" fmla="+- f14 0 f13"/>
                  <a:gd name="f18" fmla="*/ f17 1 138430"/>
                  <a:gd name="f19" fmla="*/ f16 1 149859"/>
                  <a:gd name="f20" fmla="*/ 0 f17 1"/>
                  <a:gd name="f21" fmla="*/ 138600 f17 1"/>
                  <a:gd name="f22" fmla="*/ 0 f16 1"/>
                  <a:gd name="f23" fmla="*/ 149760 f16 1"/>
                  <a:gd name="f24" fmla="*/ f20 1 138240"/>
                  <a:gd name="f25" fmla="*/ f21 1 138240"/>
                  <a:gd name="f26" fmla="*/ f22 1 149400"/>
                  <a:gd name="f27" fmla="*/ f23 1 149400"/>
                  <a:gd name="f28" fmla="*/ f24 1 f18"/>
                  <a:gd name="f29" fmla="*/ f25 1 f18"/>
                  <a:gd name="f30" fmla="*/ f26 1 f19"/>
                  <a:gd name="f31" fmla="*/ f27 1 f19"/>
                  <a:gd name="f32" fmla="*/ f28 f11 1"/>
                  <a:gd name="f33" fmla="*/ f29 f11 1"/>
                  <a:gd name="f34" fmla="*/ f31 f12 1"/>
                  <a:gd name="f35" fmla="*/ f30 f12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32" t="f35" r="f33" b="f34"/>
                <a:pathLst>
                  <a:path w="138430" h="149859">
                    <a:moveTo>
                      <a:pt x="f5" y="f2"/>
                    </a:moveTo>
                    <a:lnTo>
                      <a:pt x="f6" y="f2"/>
                    </a:lnTo>
                    <a:lnTo>
                      <a:pt x="f6" y="f7"/>
                    </a:lnTo>
                    <a:lnTo>
                      <a:pt x="f8" y="f7"/>
                    </a:lnTo>
                    <a:lnTo>
                      <a:pt x="f8" y="f2"/>
                    </a:lnTo>
                    <a:lnTo>
                      <a:pt x="f2" y="f2"/>
                    </a:lnTo>
                    <a:lnTo>
                      <a:pt x="f2" y="f7"/>
                    </a:lnTo>
                    <a:lnTo>
                      <a:pt x="f2" y="f9"/>
                    </a:lnTo>
                    <a:lnTo>
                      <a:pt x="f2" y="f10"/>
                    </a:lnTo>
                    <a:lnTo>
                      <a:pt x="f8" y="f10"/>
                    </a:lnTo>
                    <a:lnTo>
                      <a:pt x="f8" y="f9"/>
                    </a:lnTo>
                    <a:lnTo>
                      <a:pt x="f6" y="f9"/>
                    </a:lnTo>
                    <a:lnTo>
                      <a:pt x="f6" y="f10"/>
                    </a:lnTo>
                    <a:lnTo>
                      <a:pt x="f5" y="f10"/>
                    </a:lnTo>
                    <a:lnTo>
                      <a:pt x="f5" y="f9"/>
                    </a:lnTo>
                    <a:lnTo>
                      <a:pt x="f5" y="f7"/>
                    </a:lnTo>
                    <a:lnTo>
                      <a:pt x="f5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ru-RU" sz="1800" b="0" i="0" u="none" strike="noStrike" kern="1200" cap="none" spc="-1" baseline="0">
                  <a:solidFill>
                    <a:srgbClr val="000000"/>
                  </a:solidFill>
                  <a:uFillTx/>
                  <a:latin typeface="Arial"/>
                  <a:ea typeface="DejaVu Sans"/>
                  <a:cs typeface="DejaVu Sans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2211" y="1290556"/>
                <a:ext cx="169941" cy="181051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2401" y="1290556"/>
                <a:ext cx="168139" cy="14974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452" y="9593263"/>
            <a:ext cx="874715" cy="858841"/>
          </a:xfrm>
          <a:custGeom>
            <a:avLst>
              <a:gd name="f0" fmla="val 186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4" tIns="44997" rIns="90004" bIns="44997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-1" baseline="0">
              <a:solidFill>
                <a:srgbClr val="FFFFFF"/>
              </a:solidFill>
              <a:uFillTx/>
              <a:latin typeface="Calibri"/>
              <a:ea typeface="DejaVu Sans"/>
              <a:cs typeface="DejaVu Sans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8371" y="7937504"/>
            <a:ext cx="814392" cy="81439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4" tIns="44997" rIns="90004" bIns="44997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-1" baseline="0">
              <a:solidFill>
                <a:srgbClr val="FFFFFF"/>
              </a:solidFill>
              <a:uFillTx/>
              <a:latin typeface="Calibri"/>
              <a:ea typeface="DejaVu Sans"/>
              <a:cs typeface="DejaVu Sans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>
          <a:xfrm>
            <a:off x="6162671" y="8142283"/>
            <a:ext cx="600075" cy="515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>
          <a:xfrm>
            <a:off x="6153153" y="9577389"/>
            <a:ext cx="862014" cy="862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Рисунок 40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22960" y="1530092"/>
            <a:ext cx="6620256" cy="6169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51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Мацура Роман Валериевич</cp:lastModifiedBy>
  <cp:revision>25</cp:revision>
  <dcterms:created xsi:type="dcterms:W3CDTF">2025-11-06T11:20:25Z</dcterms:created>
  <dcterms:modified xsi:type="dcterms:W3CDTF">2025-12-26T13:13:03Z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</Properties>
</file>