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37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38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39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0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41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86660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ЯНВАРЬ</a:t>
            </a:r>
            <a:endParaRPr b="0" lang="ru-RU" sz="2700" spc="-1" strike="noStrike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46" name="object 43"/>
          <p:cNvSpPr/>
          <p:nvPr/>
        </p:nvSpPr>
        <p:spPr>
          <a:xfrm>
            <a:off x="628920" y="8441640"/>
            <a:ext cx="5113440" cy="202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Керчь, шоссе Героев Сталинграда, 60/1, каб.6</a:t>
            </a:r>
            <a:br/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 8(36561)78433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Шевченко Анна Игоревна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47" name="object 44"/>
          <p:cNvSpPr/>
          <p:nvPr/>
        </p:nvSpPr>
        <p:spPr>
          <a:xfrm>
            <a:off x="3819240" y="7386840"/>
            <a:ext cx="3296880" cy="83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18:00, пятница 09:00-16:45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48" name="object 45"/>
          <p:cNvSpPr/>
          <p:nvPr/>
        </p:nvSpPr>
        <p:spPr>
          <a:xfrm>
            <a:off x="6123240" y="8786520"/>
            <a:ext cx="91692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9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9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41" strike="noStrike">
                <a:solidFill>
                  <a:srgbClr val="ffffff"/>
                </a:solidFill>
                <a:latin typeface="Calibri"/>
                <a:ea typeface="DejaVu Sans"/>
              </a:rPr>
              <a:t> Республике Крым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49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0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1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2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53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54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5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6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57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8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59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0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1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2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63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7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68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0" name="Прямоугольник: скругленные углы 2"/>
          <p:cNvSpPr/>
          <p:nvPr/>
        </p:nvSpPr>
        <p:spPr>
          <a:xfrm>
            <a:off x="6140520" y="9593640"/>
            <a:ext cx="874080" cy="8578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1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2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pic>
        <p:nvPicPr>
          <p:cNvPr id="73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480" cy="8614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4" name="Таблица 4"/>
          <p:cNvGraphicFramePr/>
          <p:nvPr/>
        </p:nvGraphicFramePr>
        <p:xfrm>
          <a:off x="349200" y="2077920"/>
          <a:ext cx="6789240" cy="357840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13.01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День цифровой грамотности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10: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15.01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Литературный час , посвященный   </a:t>
                      </a: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к 140-летию рождения крымского писателя Наума Абрамовича Славина  </a:t>
                      </a:r>
                      <a:endParaRPr b="0" lang="ru-RU" sz="16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«Крымская мозаика Наума Славина»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19.01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День финансовой грамотности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21.01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Экологический альманах «Жемчужины природы»</a:t>
                      </a:r>
                      <a:endParaRPr b="0" lang="ru-RU" sz="16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(Совет Ветеранов)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22.01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День волонтера, </a:t>
                      </a:r>
                      <a:endParaRPr b="0" lang="ru-RU" sz="16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просмотр роликов РГО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26.01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Час духовенства</a:t>
                      </a:r>
                      <a:endParaRPr b="0" lang="ru-RU" sz="16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«Разговор о вере»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28.01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Литературно –музыкальный час, посвященный Добрынину Вячеславу Григорьевичу</a:t>
                      </a:r>
                      <a:endParaRPr b="0" lang="ru-RU" sz="16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«Музыка от меня не уйдет»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29.01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Участие в онлайн мероприятии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Application>LibreOffice/7.2.2.2$Windows_X86_64 LibreOffice_project/02b2acce88a210515b4a5bb2e46cbfb63fe97d56</Application>
  <AppVersion>15.0000</AppVersion>
  <Words>51</Words>
  <Paragraphs>20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2025-12-24T17:31:31Z</dcterms:modified>
  <cp:revision>15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