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2622" y="18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12/24/2025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12/24/2025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12/24/2025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/>
              <a:t>ЯНВАРЬ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3914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lang="ru-RU" sz="1300" spc="-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lang="ru-RU"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Республика Крым, Ленинский район,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пгт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. Ленино ул. Трудовая, 2</a:t>
            </a:r>
            <a:b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 +7 978 8176043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Савченко Лидия Анатольевна</a:t>
            </a:r>
            <a:endParaRPr lang="ru-RU"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6846898"/>
            <a:ext cx="3297554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algn="r"/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lang="ru-RU" sz="1600" b="1" spc="-6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</a:p>
          <a:p>
            <a:pPr marR="5080" algn="r"/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понедельник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09:00</a:t>
            </a:r>
            <a:r>
              <a:rPr lang="ru-RU"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18:00</a:t>
            </a:r>
          </a:p>
          <a:p>
            <a:pPr marR="5080" algn="r"/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пятница 09:00 – 16:45</a:t>
            </a:r>
            <a:endParaRPr lang="ru-RU"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5037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lang="ru-RU" sz="8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lang="ru-RU" sz="800" dirty="0" smtClean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lang="ru-RU" sz="8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lang="ru-RU" sz="800" spc="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5" dirty="0" smtClean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lang="ru-RU" sz="800" dirty="0" smtClean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 Республике Крым</a:t>
            </a:r>
            <a:endParaRPr lang="ru-RU"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946103775"/>
              </p:ext>
            </p:extLst>
          </p:nvPr>
        </p:nvGraphicFramePr>
        <p:xfrm>
          <a:off x="349251" y="2077881"/>
          <a:ext cx="6786585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048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93862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5067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519765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51976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13.01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«Старый новый год спешит к нам в гости» Традиции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празднования .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29700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16.01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Крещенский сочельник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14:00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519765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20.01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Мероприятие посвященной  к Дню  Республики Крым  (ДК Горизонт)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519765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24.01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Урок пенсионной грамотности</a:t>
                      </a:r>
                      <a:endParaRPr lang="ru-RU" dirty="0" smtClean="0"/>
                    </a:p>
                    <a:p>
                      <a:pPr algn="l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11.00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519765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27.01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Посещение Музей боевой славы Ленинского района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519765">
                <a:tc>
                  <a:txBody>
                    <a:bodyPr/>
                    <a:lstStyle/>
                    <a:p>
                      <a:r>
                        <a:rPr lang="ru-RU" b="1" dirty="0" smtClean="0"/>
                        <a:t>30.01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Урок цифровой грамотности</a:t>
                      </a:r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297008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317127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</TotalTime>
  <Words>106</Words>
  <Application>Microsoft Office PowerPoint</Application>
  <PresentationFormat>Произвольный</PresentationFormat>
  <Paragraphs>34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ЯНВАРЬ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user</cp:lastModifiedBy>
  <cp:revision>18</cp:revision>
  <dcterms:created xsi:type="dcterms:W3CDTF">2025-11-06T11:20:25Z</dcterms:created>
  <dcterms:modified xsi:type="dcterms:W3CDTF">2025-12-24T12:04:59Z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