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AEAD70-40FF-468A-AD07-DDBFBAB43CD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E8F4E6-DFEC-4F68-99C9-95C92FBC4CC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480EE5-98F1-40DE-B923-740806B6F0D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E519B7-5C96-46CB-B67E-03C3832F570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A4C066-646C-4CE6-9A33-4B62907BFF4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AD52E3-7DE7-4E44-AA4B-71F4435D24B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D63514-6D20-4FF6-A13F-596C15F8199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7728E9-4354-4A0F-BE03-2E9DC3D7950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B188FE-56C5-47D3-B1BA-AAA8960ABE2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3C9E45-FE4E-4549-B288-181860B2FDF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9A46BA-717C-4E57-809F-0EDF1AA6AAB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974F54E-EAC4-4968-A232-B815A8F87F3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488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FC17852-49CE-4F13-9D5D-EA83468A8002}" type="slidenum">
              <a:rPr b="0" lang="ru-RU" sz="1400" spc="-1" strike="noStrike">
                <a:solidFill>
                  <a:srgbClr val="b2b2b2"/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4120" cy="5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4840" cy="165312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0400" cy="3578400"/>
          </a:xfrm>
          <a:custGeom>
            <a:avLst/>
            <a:gdLst>
              <a:gd name="textAreaLeft" fmla="*/ 0 w 7340400"/>
              <a:gd name="textAreaRight" fmla="*/ 7345800 w 7340400"/>
              <a:gd name="textAreaTop" fmla="*/ 0 h 3578400"/>
              <a:gd name="textAreaBottom" fmla="*/ 3583800 h 35784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2640" cy="127440"/>
            <a:chOff x="644400" y="8176320"/>
            <a:chExt cx="1142640" cy="12744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97920" cy="127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89280" cy="124200"/>
            </a:xfrm>
            <a:custGeom>
              <a:avLst/>
              <a:gdLst>
                <a:gd name="textAreaLeft" fmla="*/ 0 w 89280"/>
                <a:gd name="textAreaRight" fmla="*/ 94680 w 89280"/>
                <a:gd name="textAreaTop" fmla="*/ 0 h 124200"/>
                <a:gd name="textAreaBottom" fmla="*/ 129600 h 12420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6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392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4760" cy="1238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07640" cy="125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2994120" cy="18619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rgbClr val="ffffff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rgbClr val="ffffff"/>
                </a:solidFill>
                <a:latin typeface="Calibri"/>
              </a:rPr>
              <a:t> МАРТ </a:t>
            </a:r>
            <a:r>
              <a:rPr b="1" lang="ru-RU" sz="2700" spc="-21" strike="noStrike">
                <a:solidFill>
                  <a:srgbClr val="ffffff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08760" cy="20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Адрес: г.Алушта, ул.Школьная,8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Контактный номер +79787817166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DejaVu Sans"/>
              </a:rPr>
              <a:t>ФИО Базалей Ольга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420000" y="7361640"/>
            <a:ext cx="3691440" cy="5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23240" y="8786520"/>
            <a:ext cx="91224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b="0" lang="ru-RU" sz="800" spc="457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DejaVu Sans"/>
              </a:rPr>
              <a:t>по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280" y="489240"/>
            <a:ext cx="2512440" cy="977760"/>
            <a:chOff x="512280" y="489240"/>
            <a:chExt cx="2512440" cy="97776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4120" cy="9518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89800" cy="180000"/>
            </a:xfrm>
            <a:custGeom>
              <a:avLst/>
              <a:gdLst>
                <a:gd name="textAreaLeft" fmla="*/ 0 w 289800"/>
                <a:gd name="textAreaRight" fmla="*/ 295200 w 289800"/>
                <a:gd name="textAreaTop" fmla="*/ 0 h 180000"/>
                <a:gd name="textAreaBottom" fmla="*/ 185400 h 18000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7720" y="814680"/>
              <a:ext cx="442440" cy="145800"/>
              <a:chOff x="1917720" y="814680"/>
              <a:chExt cx="442440" cy="14580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7720" y="814680"/>
                <a:ext cx="285480" cy="145800"/>
              </a:xfrm>
              <a:custGeom>
                <a:avLst/>
                <a:gdLst>
                  <a:gd name="textAreaLeft" fmla="*/ 0 w 285480"/>
                  <a:gd name="textAreaRight" fmla="*/ 290880 w 285480"/>
                  <a:gd name="textAreaTop" fmla="*/ 0 h 145800"/>
                  <a:gd name="textAreaBottom" fmla="*/ 151200 h 14580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5920" cy="1447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4440" cy="1483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2920" y="1051200"/>
              <a:ext cx="672120" cy="178200"/>
              <a:chOff x="1762920" y="1051200"/>
              <a:chExt cx="672120" cy="17820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7360" cy="144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7720" y="1051200"/>
                <a:ext cx="517320" cy="178200"/>
              </a:xfrm>
              <a:custGeom>
                <a:avLst/>
                <a:gdLst>
                  <a:gd name="textAreaLeft" fmla="*/ 0 w 517320"/>
                  <a:gd name="textAreaRight" fmla="*/ 522720 w 517320"/>
                  <a:gd name="textAreaTop" fmla="*/ 0 h 178200"/>
                  <a:gd name="textAreaBottom" fmla="*/ 183600 h 17820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85480" cy="144720"/>
              <a:chOff x="2489040" y="1051560"/>
              <a:chExt cx="285480" cy="14472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560" cy="144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5560" cy="1447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6640" y="1284480"/>
              <a:ext cx="1468080" cy="182520"/>
              <a:chOff x="1556640" y="1284480"/>
              <a:chExt cx="1468080" cy="18252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37880" cy="150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59120" cy="150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4960" cy="1825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59120" cy="1501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080" y="1290960"/>
                <a:ext cx="133200" cy="144360"/>
              </a:xfrm>
              <a:custGeom>
                <a:avLst/>
                <a:gdLst>
                  <a:gd name="textAreaLeft" fmla="*/ 0 w 133200"/>
                  <a:gd name="textAreaRight" fmla="*/ 138600 w 133200"/>
                  <a:gd name="textAreaTop" fmla="*/ 0 h 144360"/>
                  <a:gd name="textAreaBottom" fmla="*/ 149760 h 14436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4880" cy="176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080" cy="1447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640"/>
            <a:ext cx="869400" cy="8532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5343840" y="8820000"/>
            <a:ext cx="596160" cy="51120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6800" cy="8568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621360" y="1681200"/>
          <a:ext cx="6789240" cy="6141240"/>
        </p:xfrm>
        <a:graphic>
          <a:graphicData uri="http://schemas.openxmlformats.org/drawingml/2006/table">
            <a:tbl>
              <a:tblPr/>
              <a:tblGrid>
                <a:gridCol w="842400"/>
                <a:gridCol w="4615920"/>
                <a:gridCol w="133128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5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Всемирный день дикой природы. Просмотр фильмов РО Географическое общество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81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05.03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Федеральное онлайн 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Время уточняется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10.03.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Урок цифровой грамотности: «МАХ»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974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12.03.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Онлайн мероприятие проекта «Знание»: </a:t>
                      </a: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  <a:ea typeface="Microsoft YaHei"/>
                        </a:rPr>
                        <a:t>«В здравом уме и твердой памяти: практики для активного долголетия»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18.03.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Праздничное мероприятие «День воссоединения Крыма с Россией»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19.03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408240"/>
                        </a:tabLst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Федеральное онлайн 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Время уточняется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822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Ураза-байрам. Истории, традиции, угощения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77" name="object 1"/>
          <p:cNvSpPr/>
          <p:nvPr/>
        </p:nvSpPr>
        <p:spPr>
          <a:xfrm>
            <a:off x="3725640" y="7560000"/>
            <a:ext cx="329436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noAutofit/>
          </a:bodyPr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4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18:00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b="1" lang="ru-RU" sz="14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4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4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400" spc="-21" strike="noStrike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b="0" lang="ru-R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Application>LibreOffice/7.5.9.2$Windows_X86_64 LibreOffice_project/cdeefe45c17511d326101eed8008ac4092f278a9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2026-01-29T11:46:18Z</cp:lastPrinted>
  <dcterms:modified xsi:type="dcterms:W3CDTF">2026-02-20T12:12:30Z</dcterms:modified>
  <cp:revision>27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